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  <p:sldId id="278" r:id="rId19"/>
    <p:sldId id="280" r:id="rId20"/>
    <p:sldId id="282" r:id="rId21"/>
    <p:sldId id="284" r:id="rId22"/>
    <p:sldId id="285" r:id="rId23"/>
    <p:sldId id="286" r:id="rId24"/>
    <p:sldId id="288" r:id="rId25"/>
    <p:sldId id="289" r:id="rId26"/>
    <p:sldId id="291" r:id="rId27"/>
    <p:sldId id="292" r:id="rId28"/>
    <p:sldId id="294" r:id="rId29"/>
    <p:sldId id="295" r:id="rId30"/>
    <p:sldId id="296" r:id="rId31"/>
    <p:sldId id="298" r:id="rId32"/>
    <p:sldId id="299" r:id="rId33"/>
    <p:sldId id="301" r:id="rId34"/>
    <p:sldId id="302" r:id="rId35"/>
    <p:sldId id="304" r:id="rId36"/>
    <p:sldId id="306" r:id="rId37"/>
    <p:sldId id="308" r:id="rId38"/>
    <p:sldId id="309" r:id="rId39"/>
    <p:sldId id="311" r:id="rId40"/>
    <p:sldId id="313" r:id="rId41"/>
    <p:sldId id="314" r:id="rId42"/>
    <p:sldId id="316" r:id="rId43"/>
    <p:sldId id="318" r:id="rId44"/>
    <p:sldId id="320" r:id="rId45"/>
    <p:sldId id="32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44" autoAdjust="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8FE6-C297-4BB9-A3D1-08A6B19920AA}" type="datetimeFigureOut">
              <a:rPr lang="en-US" smtClean="0"/>
              <a:pPr/>
              <a:t>7/30/2009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9DA7-E070-412D-A7D3-A0B8D12AF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slide" Target="slide20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slide" Target="slide23.xml"/><Relationship Id="rId4" Type="http://schemas.openxmlformats.org/officeDocument/2006/relationships/image" Target="../media/image11.jpeg"/><Relationship Id="rId9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slide" Target="slide24.xml"/><Relationship Id="rId3" Type="http://schemas.openxmlformats.org/officeDocument/2006/relationships/image" Target="../media/image11.jpeg"/><Relationship Id="rId7" Type="http://schemas.openxmlformats.org/officeDocument/2006/relationships/image" Target="../media/image18.jpeg"/><Relationship Id="rId12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1.png"/><Relationship Id="rId5" Type="http://schemas.openxmlformats.org/officeDocument/2006/relationships/image" Target="../media/image14.wmf"/><Relationship Id="rId15" Type="http://schemas.openxmlformats.org/officeDocument/2006/relationships/slide" Target="slide26.xml"/><Relationship Id="rId10" Type="http://schemas.openxmlformats.org/officeDocument/2006/relationships/image" Target="../media/image20.png"/><Relationship Id="rId4" Type="http://schemas.openxmlformats.org/officeDocument/2006/relationships/image" Target="../media/image16.wmf"/><Relationship Id="rId9" Type="http://schemas.openxmlformats.org/officeDocument/2006/relationships/image" Target="../media/image19.png"/><Relationship Id="rId1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7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7" Type="http://schemas.openxmlformats.org/officeDocument/2006/relationships/image" Target="../media/image25.wmf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slide" Target="slide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4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slide" Target="slide35.xml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4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slide" Target="slide41.xml"/><Relationship Id="rId5" Type="http://schemas.openxmlformats.org/officeDocument/2006/relationships/image" Target="../media/image11.jpeg"/><Relationship Id="rId10" Type="http://schemas.openxmlformats.org/officeDocument/2006/relationships/image" Target="../media/image16.wmf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slide" Target="slide41.xml"/><Relationship Id="rId5" Type="http://schemas.openxmlformats.org/officeDocument/2006/relationships/image" Target="../media/image11.jpeg"/><Relationship Id="rId10" Type="http://schemas.openxmlformats.org/officeDocument/2006/relationships/image" Target="../media/image16.wmf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5.xml"/><Relationship Id="rId4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096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Second Grade Map Skills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026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752600"/>
            <a:ext cx="2285999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41910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You will be learning about maps today.  Remember to read carefully and follow the directions.  Have fun!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7543800" y="54102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5626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Click on the blue arrow to start.</a:t>
            </a:r>
            <a:endParaRPr lang="en-US" sz="28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904461">
            <a:off x="503555" y="1265603"/>
            <a:ext cx="2687496" cy="1380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Bravo!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1732876">
            <a:off x="5638800" y="990600"/>
            <a:ext cx="2667000" cy="1609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Yes!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438400" y="2743200"/>
            <a:ext cx="3508375" cy="3468688"/>
            <a:chOff x="1584" y="1728"/>
            <a:chExt cx="2210" cy="2185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84" y="1728"/>
              <a:ext cx="2210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02" y="1754"/>
              <a:ext cx="1687" cy="934"/>
            </a:xfrm>
            <a:custGeom>
              <a:avLst/>
              <a:gdLst/>
              <a:ahLst/>
              <a:cxnLst>
                <a:cxn ang="0">
                  <a:pos x="0" y="692"/>
                </a:cxn>
                <a:cxn ang="0">
                  <a:pos x="745" y="419"/>
                </a:cxn>
                <a:cxn ang="0">
                  <a:pos x="1266" y="0"/>
                </a:cxn>
                <a:cxn ang="0">
                  <a:pos x="1396" y="19"/>
                </a:cxn>
                <a:cxn ang="0">
                  <a:pos x="1006" y="544"/>
                </a:cxn>
                <a:cxn ang="0">
                  <a:pos x="1266" y="398"/>
                </a:cxn>
                <a:cxn ang="0">
                  <a:pos x="1624" y="732"/>
                </a:cxn>
                <a:cxn ang="0">
                  <a:pos x="1947" y="797"/>
                </a:cxn>
                <a:cxn ang="0">
                  <a:pos x="2222" y="544"/>
                </a:cxn>
                <a:cxn ang="0">
                  <a:pos x="2808" y="544"/>
                </a:cxn>
                <a:cxn ang="0">
                  <a:pos x="2743" y="732"/>
                </a:cxn>
                <a:cxn ang="0">
                  <a:pos x="2920" y="778"/>
                </a:cxn>
                <a:cxn ang="0">
                  <a:pos x="3010" y="688"/>
                </a:cxn>
                <a:cxn ang="0">
                  <a:pos x="3150" y="924"/>
                </a:cxn>
                <a:cxn ang="0">
                  <a:pos x="3295" y="937"/>
                </a:cxn>
                <a:cxn ang="0">
                  <a:pos x="3375" y="1112"/>
                </a:cxn>
                <a:cxn ang="0">
                  <a:pos x="3002" y="1029"/>
                </a:cxn>
                <a:cxn ang="0">
                  <a:pos x="2808" y="1006"/>
                </a:cxn>
                <a:cxn ang="0">
                  <a:pos x="2645" y="1089"/>
                </a:cxn>
                <a:cxn ang="0">
                  <a:pos x="2369" y="1089"/>
                </a:cxn>
                <a:cxn ang="0">
                  <a:pos x="2093" y="1299"/>
                </a:cxn>
                <a:cxn ang="0">
                  <a:pos x="1979" y="1445"/>
                </a:cxn>
                <a:cxn ang="0">
                  <a:pos x="1897" y="1388"/>
                </a:cxn>
                <a:cxn ang="0">
                  <a:pos x="2061" y="1196"/>
                </a:cxn>
                <a:cxn ang="0">
                  <a:pos x="1915" y="1215"/>
                </a:cxn>
                <a:cxn ang="0">
                  <a:pos x="1835" y="1278"/>
                </a:cxn>
                <a:cxn ang="0">
                  <a:pos x="1494" y="1869"/>
                </a:cxn>
                <a:cxn ang="0">
                  <a:pos x="1396" y="1760"/>
                </a:cxn>
                <a:cxn ang="0">
                  <a:pos x="1287" y="1498"/>
                </a:cxn>
                <a:cxn ang="0">
                  <a:pos x="1234" y="1344"/>
                </a:cxn>
                <a:cxn ang="0">
                  <a:pos x="1213" y="1196"/>
                </a:cxn>
                <a:cxn ang="0">
                  <a:pos x="181" y="903"/>
                </a:cxn>
                <a:cxn ang="0">
                  <a:pos x="0" y="692"/>
                </a:cxn>
                <a:cxn ang="0">
                  <a:pos x="0" y="692"/>
                </a:cxn>
              </a:cxnLst>
              <a:rect l="0" t="0" r="r" b="b"/>
              <a:pathLst>
                <a:path w="3375" h="1869">
                  <a:moveTo>
                    <a:pt x="0" y="692"/>
                  </a:moveTo>
                  <a:lnTo>
                    <a:pt x="745" y="419"/>
                  </a:lnTo>
                  <a:lnTo>
                    <a:pt x="1266" y="0"/>
                  </a:lnTo>
                  <a:lnTo>
                    <a:pt x="1396" y="19"/>
                  </a:lnTo>
                  <a:lnTo>
                    <a:pt x="1006" y="544"/>
                  </a:lnTo>
                  <a:lnTo>
                    <a:pt x="1266" y="398"/>
                  </a:lnTo>
                  <a:lnTo>
                    <a:pt x="1624" y="732"/>
                  </a:lnTo>
                  <a:lnTo>
                    <a:pt x="1947" y="797"/>
                  </a:lnTo>
                  <a:lnTo>
                    <a:pt x="2222" y="544"/>
                  </a:lnTo>
                  <a:lnTo>
                    <a:pt x="2808" y="544"/>
                  </a:lnTo>
                  <a:lnTo>
                    <a:pt x="2743" y="732"/>
                  </a:lnTo>
                  <a:lnTo>
                    <a:pt x="2920" y="778"/>
                  </a:lnTo>
                  <a:lnTo>
                    <a:pt x="3010" y="688"/>
                  </a:lnTo>
                  <a:lnTo>
                    <a:pt x="3150" y="924"/>
                  </a:lnTo>
                  <a:lnTo>
                    <a:pt x="3295" y="937"/>
                  </a:lnTo>
                  <a:lnTo>
                    <a:pt x="3375" y="1112"/>
                  </a:lnTo>
                  <a:lnTo>
                    <a:pt x="3002" y="1029"/>
                  </a:lnTo>
                  <a:lnTo>
                    <a:pt x="2808" y="1006"/>
                  </a:lnTo>
                  <a:lnTo>
                    <a:pt x="2645" y="1089"/>
                  </a:lnTo>
                  <a:lnTo>
                    <a:pt x="2369" y="1089"/>
                  </a:lnTo>
                  <a:lnTo>
                    <a:pt x="2093" y="1299"/>
                  </a:lnTo>
                  <a:lnTo>
                    <a:pt x="1979" y="1445"/>
                  </a:lnTo>
                  <a:lnTo>
                    <a:pt x="1897" y="1388"/>
                  </a:lnTo>
                  <a:lnTo>
                    <a:pt x="2061" y="1196"/>
                  </a:lnTo>
                  <a:lnTo>
                    <a:pt x="1915" y="1215"/>
                  </a:lnTo>
                  <a:lnTo>
                    <a:pt x="1835" y="1278"/>
                  </a:lnTo>
                  <a:lnTo>
                    <a:pt x="1494" y="1869"/>
                  </a:lnTo>
                  <a:lnTo>
                    <a:pt x="1396" y="1760"/>
                  </a:lnTo>
                  <a:lnTo>
                    <a:pt x="1287" y="1498"/>
                  </a:lnTo>
                  <a:lnTo>
                    <a:pt x="1234" y="1344"/>
                  </a:lnTo>
                  <a:lnTo>
                    <a:pt x="1213" y="1196"/>
                  </a:lnTo>
                  <a:lnTo>
                    <a:pt x="181" y="903"/>
                  </a:lnTo>
                  <a:lnTo>
                    <a:pt x="0" y="692"/>
                  </a:lnTo>
                  <a:lnTo>
                    <a:pt x="0" y="6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624" y="2319"/>
              <a:ext cx="1151" cy="1575"/>
            </a:xfrm>
            <a:custGeom>
              <a:avLst/>
              <a:gdLst/>
              <a:ahLst/>
              <a:cxnLst>
                <a:cxn ang="0">
                  <a:pos x="0" y="3150"/>
                </a:cxn>
                <a:cxn ang="0">
                  <a:pos x="260" y="2692"/>
                </a:cxn>
                <a:cxn ang="0">
                  <a:pos x="260" y="2120"/>
                </a:cxn>
                <a:cxn ang="0">
                  <a:pos x="0" y="1743"/>
                </a:cxn>
                <a:cxn ang="0">
                  <a:pos x="114" y="1576"/>
                </a:cxn>
                <a:cxn ang="0">
                  <a:pos x="17" y="1407"/>
                </a:cxn>
                <a:cxn ang="0">
                  <a:pos x="226" y="1116"/>
                </a:cxn>
                <a:cxn ang="0">
                  <a:pos x="131" y="903"/>
                </a:cxn>
                <a:cxn ang="0">
                  <a:pos x="488" y="548"/>
                </a:cxn>
                <a:cxn ang="0">
                  <a:pos x="439" y="842"/>
                </a:cxn>
                <a:cxn ang="0">
                  <a:pos x="618" y="842"/>
                </a:cxn>
                <a:cxn ang="0">
                  <a:pos x="618" y="443"/>
                </a:cxn>
                <a:cxn ang="0">
                  <a:pos x="829" y="380"/>
                </a:cxn>
                <a:cxn ang="0">
                  <a:pos x="699" y="257"/>
                </a:cxn>
                <a:cxn ang="0">
                  <a:pos x="726" y="65"/>
                </a:cxn>
                <a:cxn ang="0">
                  <a:pos x="891" y="0"/>
                </a:cxn>
                <a:cxn ang="0">
                  <a:pos x="1559" y="339"/>
                </a:cxn>
                <a:cxn ang="0">
                  <a:pos x="1701" y="591"/>
                </a:cxn>
                <a:cxn ang="0">
                  <a:pos x="1543" y="548"/>
                </a:cxn>
                <a:cxn ang="0">
                  <a:pos x="1572" y="694"/>
                </a:cxn>
                <a:cxn ang="0">
                  <a:pos x="1701" y="759"/>
                </a:cxn>
                <a:cxn ang="0">
                  <a:pos x="1701" y="1154"/>
                </a:cxn>
                <a:cxn ang="0">
                  <a:pos x="1591" y="1179"/>
                </a:cxn>
                <a:cxn ang="0">
                  <a:pos x="1623" y="1342"/>
                </a:cxn>
                <a:cxn ang="0">
                  <a:pos x="1414" y="1407"/>
                </a:cxn>
                <a:cxn ang="0">
                  <a:pos x="1380" y="1597"/>
                </a:cxn>
                <a:cxn ang="0">
                  <a:pos x="1511" y="1702"/>
                </a:cxn>
                <a:cxn ang="0">
                  <a:pos x="1901" y="1281"/>
                </a:cxn>
                <a:cxn ang="0">
                  <a:pos x="2074" y="1325"/>
                </a:cxn>
                <a:cxn ang="0">
                  <a:pos x="2302" y="2038"/>
                </a:cxn>
                <a:cxn ang="0">
                  <a:pos x="2251" y="2376"/>
                </a:cxn>
                <a:cxn ang="0">
                  <a:pos x="2144" y="2355"/>
                </a:cxn>
                <a:cxn ang="0">
                  <a:pos x="2110" y="2386"/>
                </a:cxn>
                <a:cxn ang="0">
                  <a:pos x="2106" y="2456"/>
                </a:cxn>
                <a:cxn ang="0">
                  <a:pos x="1937" y="2815"/>
                </a:cxn>
                <a:cxn ang="0">
                  <a:pos x="1891" y="2857"/>
                </a:cxn>
                <a:cxn ang="0">
                  <a:pos x="1783" y="3004"/>
                </a:cxn>
                <a:cxn ang="0">
                  <a:pos x="1787" y="3150"/>
                </a:cxn>
                <a:cxn ang="0">
                  <a:pos x="0" y="3150"/>
                </a:cxn>
                <a:cxn ang="0">
                  <a:pos x="0" y="3150"/>
                </a:cxn>
              </a:cxnLst>
              <a:rect l="0" t="0" r="r" b="b"/>
              <a:pathLst>
                <a:path w="2302" h="3150">
                  <a:moveTo>
                    <a:pt x="0" y="3150"/>
                  </a:moveTo>
                  <a:lnTo>
                    <a:pt x="260" y="2692"/>
                  </a:lnTo>
                  <a:lnTo>
                    <a:pt x="260" y="2120"/>
                  </a:lnTo>
                  <a:lnTo>
                    <a:pt x="0" y="1743"/>
                  </a:lnTo>
                  <a:lnTo>
                    <a:pt x="114" y="1576"/>
                  </a:lnTo>
                  <a:lnTo>
                    <a:pt x="17" y="1407"/>
                  </a:lnTo>
                  <a:lnTo>
                    <a:pt x="226" y="1116"/>
                  </a:lnTo>
                  <a:lnTo>
                    <a:pt x="131" y="903"/>
                  </a:lnTo>
                  <a:lnTo>
                    <a:pt x="488" y="548"/>
                  </a:lnTo>
                  <a:lnTo>
                    <a:pt x="439" y="842"/>
                  </a:lnTo>
                  <a:lnTo>
                    <a:pt x="618" y="842"/>
                  </a:lnTo>
                  <a:lnTo>
                    <a:pt x="618" y="443"/>
                  </a:lnTo>
                  <a:lnTo>
                    <a:pt x="829" y="380"/>
                  </a:lnTo>
                  <a:lnTo>
                    <a:pt x="699" y="257"/>
                  </a:lnTo>
                  <a:lnTo>
                    <a:pt x="726" y="65"/>
                  </a:lnTo>
                  <a:lnTo>
                    <a:pt x="891" y="0"/>
                  </a:lnTo>
                  <a:lnTo>
                    <a:pt x="1559" y="339"/>
                  </a:lnTo>
                  <a:lnTo>
                    <a:pt x="1701" y="591"/>
                  </a:lnTo>
                  <a:lnTo>
                    <a:pt x="1543" y="548"/>
                  </a:lnTo>
                  <a:lnTo>
                    <a:pt x="1572" y="694"/>
                  </a:lnTo>
                  <a:lnTo>
                    <a:pt x="1701" y="759"/>
                  </a:lnTo>
                  <a:lnTo>
                    <a:pt x="1701" y="1154"/>
                  </a:lnTo>
                  <a:lnTo>
                    <a:pt x="1591" y="1179"/>
                  </a:lnTo>
                  <a:lnTo>
                    <a:pt x="1623" y="1342"/>
                  </a:lnTo>
                  <a:lnTo>
                    <a:pt x="1414" y="1407"/>
                  </a:lnTo>
                  <a:lnTo>
                    <a:pt x="1380" y="1597"/>
                  </a:lnTo>
                  <a:lnTo>
                    <a:pt x="1511" y="1702"/>
                  </a:lnTo>
                  <a:lnTo>
                    <a:pt x="1901" y="1281"/>
                  </a:lnTo>
                  <a:lnTo>
                    <a:pt x="2074" y="1325"/>
                  </a:lnTo>
                  <a:lnTo>
                    <a:pt x="2302" y="2038"/>
                  </a:lnTo>
                  <a:lnTo>
                    <a:pt x="2251" y="2376"/>
                  </a:lnTo>
                  <a:lnTo>
                    <a:pt x="2144" y="2355"/>
                  </a:lnTo>
                  <a:lnTo>
                    <a:pt x="2110" y="2386"/>
                  </a:lnTo>
                  <a:lnTo>
                    <a:pt x="2106" y="2456"/>
                  </a:lnTo>
                  <a:lnTo>
                    <a:pt x="1937" y="2815"/>
                  </a:lnTo>
                  <a:lnTo>
                    <a:pt x="1891" y="2857"/>
                  </a:lnTo>
                  <a:lnTo>
                    <a:pt x="1783" y="3004"/>
                  </a:lnTo>
                  <a:lnTo>
                    <a:pt x="1787" y="3150"/>
                  </a:lnTo>
                  <a:lnTo>
                    <a:pt x="0" y="3150"/>
                  </a:lnTo>
                  <a:lnTo>
                    <a:pt x="0" y="3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512" y="2498"/>
              <a:ext cx="54" cy="8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85"/>
                </a:cxn>
                <a:cxn ang="0">
                  <a:pos x="78" y="171"/>
                </a:cxn>
                <a:cxn ang="0">
                  <a:pos x="109" y="62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09" h="171">
                  <a:moveTo>
                    <a:pt x="48" y="0"/>
                  </a:moveTo>
                  <a:lnTo>
                    <a:pt x="0" y="85"/>
                  </a:lnTo>
                  <a:lnTo>
                    <a:pt x="78" y="171"/>
                  </a:lnTo>
                  <a:lnTo>
                    <a:pt x="109" y="62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322" y="2279"/>
              <a:ext cx="97" cy="3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61"/>
                </a:cxn>
                <a:cxn ang="0">
                  <a:pos x="196" y="71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96" h="71">
                  <a:moveTo>
                    <a:pt x="90" y="0"/>
                  </a:moveTo>
                  <a:lnTo>
                    <a:pt x="0" y="61"/>
                  </a:lnTo>
                  <a:lnTo>
                    <a:pt x="196" y="71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84" y="1742"/>
              <a:ext cx="1687" cy="935"/>
            </a:xfrm>
            <a:custGeom>
              <a:avLst/>
              <a:gdLst/>
              <a:ahLst/>
              <a:cxnLst>
                <a:cxn ang="0">
                  <a:pos x="0" y="691"/>
                </a:cxn>
                <a:cxn ang="0">
                  <a:pos x="745" y="418"/>
                </a:cxn>
                <a:cxn ang="0">
                  <a:pos x="1264" y="0"/>
                </a:cxn>
                <a:cxn ang="0">
                  <a:pos x="1395" y="19"/>
                </a:cxn>
                <a:cxn ang="0">
                  <a:pos x="1006" y="543"/>
                </a:cxn>
                <a:cxn ang="0">
                  <a:pos x="1264" y="399"/>
                </a:cxn>
                <a:cxn ang="0">
                  <a:pos x="1624" y="733"/>
                </a:cxn>
                <a:cxn ang="0">
                  <a:pos x="1947" y="798"/>
                </a:cxn>
                <a:cxn ang="0">
                  <a:pos x="2222" y="543"/>
                </a:cxn>
                <a:cxn ang="0">
                  <a:pos x="2808" y="543"/>
                </a:cxn>
                <a:cxn ang="0">
                  <a:pos x="2743" y="733"/>
                </a:cxn>
                <a:cxn ang="0">
                  <a:pos x="2918" y="777"/>
                </a:cxn>
                <a:cxn ang="0">
                  <a:pos x="3008" y="688"/>
                </a:cxn>
                <a:cxn ang="0">
                  <a:pos x="3148" y="925"/>
                </a:cxn>
                <a:cxn ang="0">
                  <a:pos x="3293" y="937"/>
                </a:cxn>
                <a:cxn ang="0">
                  <a:pos x="3374" y="1113"/>
                </a:cxn>
                <a:cxn ang="0">
                  <a:pos x="3000" y="1030"/>
                </a:cxn>
                <a:cxn ang="0">
                  <a:pos x="2808" y="1005"/>
                </a:cxn>
                <a:cxn ang="0">
                  <a:pos x="2644" y="1089"/>
                </a:cxn>
                <a:cxn ang="0">
                  <a:pos x="2367" y="1089"/>
                </a:cxn>
                <a:cxn ang="0">
                  <a:pos x="2091" y="1300"/>
                </a:cxn>
                <a:cxn ang="0">
                  <a:pos x="1977" y="1446"/>
                </a:cxn>
                <a:cxn ang="0">
                  <a:pos x="1897" y="1387"/>
                </a:cxn>
                <a:cxn ang="0">
                  <a:pos x="2059" y="1195"/>
                </a:cxn>
                <a:cxn ang="0">
                  <a:pos x="1914" y="1216"/>
                </a:cxn>
                <a:cxn ang="0">
                  <a:pos x="1833" y="1277"/>
                </a:cxn>
                <a:cxn ang="0">
                  <a:pos x="1492" y="1870"/>
                </a:cxn>
                <a:cxn ang="0">
                  <a:pos x="1395" y="1760"/>
                </a:cxn>
                <a:cxn ang="0">
                  <a:pos x="1285" y="1497"/>
                </a:cxn>
                <a:cxn ang="0">
                  <a:pos x="1234" y="1343"/>
                </a:cxn>
                <a:cxn ang="0">
                  <a:pos x="1213" y="1195"/>
                </a:cxn>
                <a:cxn ang="0">
                  <a:pos x="179" y="902"/>
                </a:cxn>
                <a:cxn ang="0">
                  <a:pos x="0" y="691"/>
                </a:cxn>
                <a:cxn ang="0">
                  <a:pos x="0" y="691"/>
                </a:cxn>
              </a:cxnLst>
              <a:rect l="0" t="0" r="r" b="b"/>
              <a:pathLst>
                <a:path w="3374" h="1870">
                  <a:moveTo>
                    <a:pt x="0" y="691"/>
                  </a:moveTo>
                  <a:lnTo>
                    <a:pt x="745" y="418"/>
                  </a:lnTo>
                  <a:lnTo>
                    <a:pt x="1264" y="0"/>
                  </a:lnTo>
                  <a:lnTo>
                    <a:pt x="1395" y="19"/>
                  </a:lnTo>
                  <a:lnTo>
                    <a:pt x="1006" y="543"/>
                  </a:lnTo>
                  <a:lnTo>
                    <a:pt x="1264" y="399"/>
                  </a:lnTo>
                  <a:lnTo>
                    <a:pt x="1624" y="733"/>
                  </a:lnTo>
                  <a:lnTo>
                    <a:pt x="1947" y="798"/>
                  </a:lnTo>
                  <a:lnTo>
                    <a:pt x="2222" y="543"/>
                  </a:lnTo>
                  <a:lnTo>
                    <a:pt x="2808" y="543"/>
                  </a:lnTo>
                  <a:lnTo>
                    <a:pt x="2743" y="733"/>
                  </a:lnTo>
                  <a:lnTo>
                    <a:pt x="2918" y="777"/>
                  </a:lnTo>
                  <a:lnTo>
                    <a:pt x="3008" y="688"/>
                  </a:lnTo>
                  <a:lnTo>
                    <a:pt x="3148" y="925"/>
                  </a:lnTo>
                  <a:lnTo>
                    <a:pt x="3293" y="937"/>
                  </a:lnTo>
                  <a:lnTo>
                    <a:pt x="3374" y="1113"/>
                  </a:lnTo>
                  <a:lnTo>
                    <a:pt x="3000" y="1030"/>
                  </a:lnTo>
                  <a:lnTo>
                    <a:pt x="2808" y="1005"/>
                  </a:lnTo>
                  <a:lnTo>
                    <a:pt x="2644" y="1089"/>
                  </a:lnTo>
                  <a:lnTo>
                    <a:pt x="2367" y="1089"/>
                  </a:lnTo>
                  <a:lnTo>
                    <a:pt x="2091" y="1300"/>
                  </a:lnTo>
                  <a:lnTo>
                    <a:pt x="1977" y="1446"/>
                  </a:lnTo>
                  <a:lnTo>
                    <a:pt x="1897" y="1387"/>
                  </a:lnTo>
                  <a:lnTo>
                    <a:pt x="2059" y="1195"/>
                  </a:lnTo>
                  <a:lnTo>
                    <a:pt x="1914" y="1216"/>
                  </a:lnTo>
                  <a:lnTo>
                    <a:pt x="1833" y="1277"/>
                  </a:lnTo>
                  <a:lnTo>
                    <a:pt x="1492" y="1870"/>
                  </a:lnTo>
                  <a:lnTo>
                    <a:pt x="1395" y="1760"/>
                  </a:lnTo>
                  <a:lnTo>
                    <a:pt x="1285" y="1497"/>
                  </a:lnTo>
                  <a:lnTo>
                    <a:pt x="1234" y="1343"/>
                  </a:lnTo>
                  <a:lnTo>
                    <a:pt x="1213" y="1195"/>
                  </a:lnTo>
                  <a:lnTo>
                    <a:pt x="179" y="902"/>
                  </a:lnTo>
                  <a:lnTo>
                    <a:pt x="0" y="691"/>
                  </a:lnTo>
                  <a:lnTo>
                    <a:pt x="0" y="691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592" y="2304"/>
              <a:ext cx="1151" cy="1574"/>
            </a:xfrm>
            <a:custGeom>
              <a:avLst/>
              <a:gdLst/>
              <a:ahLst/>
              <a:cxnLst>
                <a:cxn ang="0">
                  <a:pos x="0" y="3148"/>
                </a:cxn>
                <a:cxn ang="0">
                  <a:pos x="258" y="2690"/>
                </a:cxn>
                <a:cxn ang="0">
                  <a:pos x="258" y="2120"/>
                </a:cxn>
                <a:cxn ang="0">
                  <a:pos x="0" y="1742"/>
                </a:cxn>
                <a:cxn ang="0">
                  <a:pos x="114" y="1574"/>
                </a:cxn>
                <a:cxn ang="0">
                  <a:pos x="15" y="1405"/>
                </a:cxn>
                <a:cxn ang="0">
                  <a:pos x="226" y="1114"/>
                </a:cxn>
                <a:cxn ang="0">
                  <a:pos x="129" y="901"/>
                </a:cxn>
                <a:cxn ang="0">
                  <a:pos x="488" y="546"/>
                </a:cxn>
                <a:cxn ang="0">
                  <a:pos x="439" y="841"/>
                </a:cxn>
                <a:cxn ang="0">
                  <a:pos x="618" y="841"/>
                </a:cxn>
                <a:cxn ang="0">
                  <a:pos x="618" y="441"/>
                </a:cxn>
                <a:cxn ang="0">
                  <a:pos x="829" y="379"/>
                </a:cxn>
                <a:cxn ang="0">
                  <a:pos x="699" y="255"/>
                </a:cxn>
                <a:cxn ang="0">
                  <a:pos x="726" y="63"/>
                </a:cxn>
                <a:cxn ang="0">
                  <a:pos x="891" y="0"/>
                </a:cxn>
                <a:cxn ang="0">
                  <a:pos x="1559" y="339"/>
                </a:cxn>
                <a:cxn ang="0">
                  <a:pos x="1699" y="590"/>
                </a:cxn>
                <a:cxn ang="0">
                  <a:pos x="1541" y="546"/>
                </a:cxn>
                <a:cxn ang="0">
                  <a:pos x="1570" y="692"/>
                </a:cxn>
                <a:cxn ang="0">
                  <a:pos x="1699" y="757"/>
                </a:cxn>
                <a:cxn ang="0">
                  <a:pos x="1699" y="1154"/>
                </a:cxn>
                <a:cxn ang="0">
                  <a:pos x="1589" y="1177"/>
                </a:cxn>
                <a:cxn ang="0">
                  <a:pos x="1621" y="1340"/>
                </a:cxn>
                <a:cxn ang="0">
                  <a:pos x="1414" y="1405"/>
                </a:cxn>
                <a:cxn ang="0">
                  <a:pos x="1378" y="1595"/>
                </a:cxn>
                <a:cxn ang="0">
                  <a:pos x="1511" y="1702"/>
                </a:cxn>
                <a:cxn ang="0">
                  <a:pos x="1899" y="1282"/>
                </a:cxn>
                <a:cxn ang="0">
                  <a:pos x="2072" y="1323"/>
                </a:cxn>
                <a:cxn ang="0">
                  <a:pos x="2302" y="2038"/>
                </a:cxn>
                <a:cxn ang="0">
                  <a:pos x="2251" y="2375"/>
                </a:cxn>
                <a:cxn ang="0">
                  <a:pos x="2142" y="2354"/>
                </a:cxn>
                <a:cxn ang="0">
                  <a:pos x="2108" y="2384"/>
                </a:cxn>
                <a:cxn ang="0">
                  <a:pos x="2106" y="2454"/>
                </a:cxn>
                <a:cxn ang="0">
                  <a:pos x="1937" y="2814"/>
                </a:cxn>
                <a:cxn ang="0">
                  <a:pos x="1891" y="2857"/>
                </a:cxn>
                <a:cxn ang="0">
                  <a:pos x="1783" y="3002"/>
                </a:cxn>
                <a:cxn ang="0">
                  <a:pos x="1787" y="3148"/>
                </a:cxn>
                <a:cxn ang="0">
                  <a:pos x="0" y="3148"/>
                </a:cxn>
                <a:cxn ang="0">
                  <a:pos x="0" y="3148"/>
                </a:cxn>
              </a:cxnLst>
              <a:rect l="0" t="0" r="r" b="b"/>
              <a:pathLst>
                <a:path w="2302" h="3148">
                  <a:moveTo>
                    <a:pt x="0" y="3148"/>
                  </a:moveTo>
                  <a:lnTo>
                    <a:pt x="258" y="2690"/>
                  </a:lnTo>
                  <a:lnTo>
                    <a:pt x="258" y="2120"/>
                  </a:lnTo>
                  <a:lnTo>
                    <a:pt x="0" y="1742"/>
                  </a:lnTo>
                  <a:lnTo>
                    <a:pt x="114" y="1574"/>
                  </a:lnTo>
                  <a:lnTo>
                    <a:pt x="15" y="1405"/>
                  </a:lnTo>
                  <a:lnTo>
                    <a:pt x="226" y="1114"/>
                  </a:lnTo>
                  <a:lnTo>
                    <a:pt x="129" y="901"/>
                  </a:lnTo>
                  <a:lnTo>
                    <a:pt x="488" y="546"/>
                  </a:lnTo>
                  <a:lnTo>
                    <a:pt x="439" y="841"/>
                  </a:lnTo>
                  <a:lnTo>
                    <a:pt x="618" y="841"/>
                  </a:lnTo>
                  <a:lnTo>
                    <a:pt x="618" y="441"/>
                  </a:lnTo>
                  <a:lnTo>
                    <a:pt x="829" y="379"/>
                  </a:lnTo>
                  <a:lnTo>
                    <a:pt x="699" y="255"/>
                  </a:lnTo>
                  <a:lnTo>
                    <a:pt x="726" y="63"/>
                  </a:lnTo>
                  <a:lnTo>
                    <a:pt x="891" y="0"/>
                  </a:lnTo>
                  <a:lnTo>
                    <a:pt x="1559" y="339"/>
                  </a:lnTo>
                  <a:lnTo>
                    <a:pt x="1699" y="590"/>
                  </a:lnTo>
                  <a:lnTo>
                    <a:pt x="1541" y="546"/>
                  </a:lnTo>
                  <a:lnTo>
                    <a:pt x="1570" y="692"/>
                  </a:lnTo>
                  <a:lnTo>
                    <a:pt x="1699" y="757"/>
                  </a:lnTo>
                  <a:lnTo>
                    <a:pt x="1699" y="1154"/>
                  </a:lnTo>
                  <a:lnTo>
                    <a:pt x="1589" y="1177"/>
                  </a:lnTo>
                  <a:lnTo>
                    <a:pt x="1621" y="1340"/>
                  </a:lnTo>
                  <a:lnTo>
                    <a:pt x="1414" y="1405"/>
                  </a:lnTo>
                  <a:lnTo>
                    <a:pt x="1378" y="1595"/>
                  </a:lnTo>
                  <a:lnTo>
                    <a:pt x="1511" y="1702"/>
                  </a:lnTo>
                  <a:lnTo>
                    <a:pt x="1899" y="1282"/>
                  </a:lnTo>
                  <a:lnTo>
                    <a:pt x="2072" y="1323"/>
                  </a:lnTo>
                  <a:lnTo>
                    <a:pt x="2302" y="2038"/>
                  </a:lnTo>
                  <a:lnTo>
                    <a:pt x="2251" y="2375"/>
                  </a:lnTo>
                  <a:lnTo>
                    <a:pt x="2142" y="2354"/>
                  </a:lnTo>
                  <a:lnTo>
                    <a:pt x="2108" y="2384"/>
                  </a:lnTo>
                  <a:lnTo>
                    <a:pt x="2106" y="2454"/>
                  </a:lnTo>
                  <a:lnTo>
                    <a:pt x="1937" y="2814"/>
                  </a:lnTo>
                  <a:lnTo>
                    <a:pt x="1891" y="2857"/>
                  </a:lnTo>
                  <a:lnTo>
                    <a:pt x="1783" y="3002"/>
                  </a:lnTo>
                  <a:lnTo>
                    <a:pt x="1787" y="3148"/>
                  </a:lnTo>
                  <a:lnTo>
                    <a:pt x="0" y="3148"/>
                  </a:lnTo>
                  <a:lnTo>
                    <a:pt x="0" y="3148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493" y="2486"/>
              <a:ext cx="55" cy="8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85"/>
                </a:cxn>
                <a:cxn ang="0">
                  <a:pos x="80" y="173"/>
                </a:cxn>
                <a:cxn ang="0">
                  <a:pos x="111" y="64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11" h="173">
                  <a:moveTo>
                    <a:pt x="50" y="0"/>
                  </a:moveTo>
                  <a:lnTo>
                    <a:pt x="0" y="85"/>
                  </a:lnTo>
                  <a:lnTo>
                    <a:pt x="80" y="173"/>
                  </a:lnTo>
                  <a:lnTo>
                    <a:pt x="111" y="6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304" y="2268"/>
              <a:ext cx="96" cy="36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62"/>
                </a:cxn>
                <a:cxn ang="0">
                  <a:pos x="194" y="72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194" h="72">
                  <a:moveTo>
                    <a:pt x="89" y="0"/>
                  </a:moveTo>
                  <a:lnTo>
                    <a:pt x="0" y="62"/>
                  </a:lnTo>
                  <a:lnTo>
                    <a:pt x="194" y="72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724400" y="39624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150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Gaylord is here!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>
            <a:stCxn id="15" idx="1"/>
            <a:endCxn id="14" idx="3"/>
          </p:cNvCxnSpPr>
          <p:nvPr/>
        </p:nvCxnSpPr>
        <p:spPr>
          <a:xfrm rot="10800000">
            <a:off x="5029200" y="4114800"/>
            <a:ext cx="685800" cy="33706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ction Button: Forward or Next 17">
            <a:hlinkClick r:id="rId3" action="ppaction://hlinksldjump" highlightClick="1"/>
          </p:cNvPr>
          <p:cNvSpPr/>
          <p:nvPr/>
        </p:nvSpPr>
        <p:spPr>
          <a:xfrm>
            <a:off x="7467600" y="54102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162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On a map, we need a way to describe where things are.  We use directions to do this.  The 4 directions on a map are:  </a:t>
            </a:r>
          </a:p>
          <a:p>
            <a:pPr algn="ctr"/>
            <a:endParaRPr lang="en-US" sz="2000" dirty="0" smtClean="0"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North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South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East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West</a:t>
            </a:r>
          </a:p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9624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These are called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cardinal directions</a:t>
            </a:r>
            <a:r>
              <a:rPr lang="en-US" sz="2000" dirty="0" smtClean="0">
                <a:latin typeface="Comic Sans MS" pitchFamily="66" charset="0"/>
              </a:rPr>
              <a:t>. 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Here are the symbols we use for north, south, east, and west on a map: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= north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5334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 = south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5334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400" dirty="0" smtClean="0">
                <a:latin typeface="Comic Sans MS" pitchFamily="66" charset="0"/>
              </a:rPr>
              <a:t> = east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5334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sz="2400" dirty="0" smtClean="0">
                <a:latin typeface="Comic Sans MS" pitchFamily="66" charset="0"/>
              </a:rPr>
              <a:t> = west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Action Button: Forward or Next 9">
            <a:hlinkClick r:id="rId2" action="ppaction://hlinksldjump" highlightClick="1"/>
          </p:cNvPr>
          <p:cNvSpPr/>
          <p:nvPr/>
        </p:nvSpPr>
        <p:spPr>
          <a:xfrm>
            <a:off x="7696200" y="56388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Cardinal directions </a:t>
            </a:r>
            <a:r>
              <a:rPr lang="en-US" sz="2400" dirty="0" smtClean="0">
                <a:latin typeface="Comic Sans MS" pitchFamily="66" charset="0"/>
              </a:rPr>
              <a:t>are found on a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compass rose</a:t>
            </a:r>
            <a:r>
              <a:rPr lang="en-US" sz="2400" dirty="0" smtClean="0">
                <a:latin typeface="Comic Sans MS" pitchFamily="66" charset="0"/>
              </a:rPr>
              <a:t>.  This is a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compass rose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390900" y="2933700"/>
            <a:ext cx="1905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6600" y="2971800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N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66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962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743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953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All maps have a compass rose.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3" name="Action Button: Forward or Next 12">
            <a:hlinkClick r:id="rId2" action="ppaction://hlinksldjump" highlightClick="1"/>
          </p:cNvPr>
          <p:cNvSpPr/>
          <p:nvPr/>
        </p:nvSpPr>
        <p:spPr>
          <a:xfrm>
            <a:off x="71628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47800"/>
            <a:ext cx="3832352" cy="400685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rot="5400000">
            <a:off x="7392194" y="1218406"/>
            <a:ext cx="12192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467600" y="1219200"/>
            <a:ext cx="1066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72400" y="30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182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8200" y="990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990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533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Places near the top of Michigan are in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NORTH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5638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Places near the bottom of Michigan are in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SOUTH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2743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Places on the right side of Michigan are in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EAST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819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Places on the left side of Michigan are in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WEST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" name="Action Button: Forward or Next 17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wner\Local Settings\Temporary Internet Files\Content.IE5\SPWLKHH9\MCj01568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2400"/>
            <a:ext cx="3505200" cy="31132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35814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Which picture is in the northern part of Michigan?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267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3" action="ppaction://hlinksldjump"/>
              </a:rPr>
              <a:t>The old car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562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4" action="ppaction://hlinksldjump"/>
              </a:rPr>
              <a:t>The boat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953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5" action="ppaction://hlinksldjump"/>
              </a:rPr>
              <a:t>The fruit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 rot="19957845">
            <a:off x="533400" y="609600"/>
            <a:ext cx="1476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57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Remember: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209800"/>
            <a:ext cx="3508218" cy="34689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North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715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South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886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East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West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200900" y="14097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13716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962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219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6172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>Click on the blue arrow to go back and try again.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18" name="Action Button: Back or Previous 17">
            <a:hlinkClick r:id="rId4" action="ppaction://hlinksldjump" highlightClick="1"/>
          </p:cNvPr>
          <p:cNvSpPr/>
          <p:nvPr/>
        </p:nvSpPr>
        <p:spPr>
          <a:xfrm>
            <a:off x="7467600" y="5562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7056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57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Remember: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209800"/>
            <a:ext cx="3508218" cy="34689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North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715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South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886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East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West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200900" y="14097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13716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962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219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6172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>Click on the blue arrow to go back and try again.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18" name="Action Button: Back or Previous 17">
            <a:hlinkClick r:id="rId4" action="ppaction://hlinksldjump" highlightClick="1"/>
          </p:cNvPr>
          <p:cNvSpPr/>
          <p:nvPr/>
        </p:nvSpPr>
        <p:spPr>
          <a:xfrm>
            <a:off x="7467600" y="5562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wner\Local Settings\Temporary Internet Files\Content.IE5\SPWLKHH9\MCj01568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2400"/>
            <a:ext cx="3505200" cy="31132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35814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Which picture is in the southern part of Michigan?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267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3" action="ppaction://hlinksldjump"/>
              </a:rPr>
              <a:t>The old car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562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4" action="ppaction://hlinksldjump"/>
              </a:rPr>
              <a:t>The boat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953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5" action="ppaction://hlinksldjump"/>
              </a:rPr>
              <a:t>The fruit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 rot="19957845">
            <a:off x="533400" y="609600"/>
            <a:ext cx="1476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7056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A map is a smaller picture or drawing of a place.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This is a map of Michigan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051" name="Picture 3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438400"/>
            <a:ext cx="2590800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3657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This is what Michigan looks like from high in the sky.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1628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867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mic Sans MS" pitchFamily="66" charset="0"/>
              </a:rPr>
              <a:t>Click on the blue arrow to move to the next slide.</a:t>
            </a:r>
            <a:endParaRPr lang="en-US" sz="20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57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Remember: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209800"/>
            <a:ext cx="3508218" cy="34689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North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715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South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886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East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West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200900" y="14097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13716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962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219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6172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>Click on the blue arrow to go back and try again.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18" name="Action Button: Back or Previous 17">
            <a:hlinkClick r:id="rId4" action="ppaction://hlinksldjump" highlightClick="1"/>
          </p:cNvPr>
          <p:cNvSpPr/>
          <p:nvPr/>
        </p:nvSpPr>
        <p:spPr>
          <a:xfrm>
            <a:off x="7467600" y="5562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57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Remember: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209800"/>
            <a:ext cx="3508218" cy="34689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North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715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South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886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East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West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200900" y="14097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13716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962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219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6172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>Click on the blue arrow to go back and try again.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18" name="Action Button: Back or Previous 17">
            <a:hlinkClick r:id="rId4" action="ppaction://hlinksldjump" highlightClick="1"/>
          </p:cNvPr>
          <p:cNvSpPr/>
          <p:nvPr/>
        </p:nvSpPr>
        <p:spPr>
          <a:xfrm>
            <a:off x="7467600" y="5562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Maps use symbols to show where things are on a map.  A symbol is a picture that stands for something.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133600"/>
            <a:ext cx="533400" cy="533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220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house or houses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133600" y="2971800"/>
            <a:ext cx="381000" cy="228600"/>
          </a:xfrm>
          <a:custGeom>
            <a:avLst/>
            <a:gdLst>
              <a:gd name="connsiteX0" fmla="*/ 499183 w 989026"/>
              <a:gd name="connsiteY0" fmla="*/ 98640 h 604249"/>
              <a:gd name="connsiteX1" fmla="*/ 445394 w 989026"/>
              <a:gd name="connsiteY1" fmla="*/ 55609 h 604249"/>
              <a:gd name="connsiteX2" fmla="*/ 391606 w 989026"/>
              <a:gd name="connsiteY2" fmla="*/ 12579 h 604249"/>
              <a:gd name="connsiteX3" fmla="*/ 219484 w 989026"/>
              <a:gd name="connsiteY3" fmla="*/ 23336 h 604249"/>
              <a:gd name="connsiteX4" fmla="*/ 154938 w 989026"/>
              <a:gd name="connsiteY4" fmla="*/ 44851 h 604249"/>
              <a:gd name="connsiteX5" fmla="*/ 122665 w 989026"/>
              <a:gd name="connsiteY5" fmla="*/ 55609 h 604249"/>
              <a:gd name="connsiteX6" fmla="*/ 90392 w 989026"/>
              <a:gd name="connsiteY6" fmla="*/ 77124 h 604249"/>
              <a:gd name="connsiteX7" fmla="*/ 25846 w 989026"/>
              <a:gd name="connsiteY7" fmla="*/ 152428 h 604249"/>
              <a:gd name="connsiteX8" fmla="*/ 4331 w 989026"/>
              <a:gd name="connsiteY8" fmla="*/ 195459 h 604249"/>
              <a:gd name="connsiteX9" fmla="*/ 25846 w 989026"/>
              <a:gd name="connsiteY9" fmla="*/ 356823 h 604249"/>
              <a:gd name="connsiteX10" fmla="*/ 36604 w 989026"/>
              <a:gd name="connsiteY10" fmla="*/ 399854 h 604249"/>
              <a:gd name="connsiteX11" fmla="*/ 68877 w 989026"/>
              <a:gd name="connsiteY11" fmla="*/ 432127 h 604249"/>
              <a:gd name="connsiteX12" fmla="*/ 90392 w 989026"/>
              <a:gd name="connsiteY12" fmla="*/ 464400 h 604249"/>
              <a:gd name="connsiteX13" fmla="*/ 122665 w 989026"/>
              <a:gd name="connsiteY13" fmla="*/ 485915 h 604249"/>
              <a:gd name="connsiteX14" fmla="*/ 154938 w 989026"/>
              <a:gd name="connsiteY14" fmla="*/ 518188 h 604249"/>
              <a:gd name="connsiteX15" fmla="*/ 187211 w 989026"/>
              <a:gd name="connsiteY15" fmla="*/ 539703 h 604249"/>
              <a:gd name="connsiteX16" fmla="*/ 219484 w 989026"/>
              <a:gd name="connsiteY16" fmla="*/ 571976 h 604249"/>
              <a:gd name="connsiteX17" fmla="*/ 251757 w 989026"/>
              <a:gd name="connsiteY17" fmla="*/ 582734 h 604249"/>
              <a:gd name="connsiteX18" fmla="*/ 284030 w 989026"/>
              <a:gd name="connsiteY18" fmla="*/ 604249 h 604249"/>
              <a:gd name="connsiteX19" fmla="*/ 692820 w 989026"/>
              <a:gd name="connsiteY19" fmla="*/ 593491 h 604249"/>
              <a:gd name="connsiteX20" fmla="*/ 714336 w 989026"/>
              <a:gd name="connsiteY20" fmla="*/ 571976 h 604249"/>
              <a:gd name="connsiteX21" fmla="*/ 757366 w 989026"/>
              <a:gd name="connsiteY21" fmla="*/ 561219 h 604249"/>
              <a:gd name="connsiteX22" fmla="*/ 832670 w 989026"/>
              <a:gd name="connsiteY22" fmla="*/ 550461 h 604249"/>
              <a:gd name="connsiteX23" fmla="*/ 961761 w 989026"/>
              <a:gd name="connsiteY23" fmla="*/ 528946 h 604249"/>
              <a:gd name="connsiteX24" fmla="*/ 961761 w 989026"/>
              <a:gd name="connsiteY24" fmla="*/ 378339 h 604249"/>
              <a:gd name="connsiteX25" fmla="*/ 929489 w 989026"/>
              <a:gd name="connsiteY25" fmla="*/ 324550 h 604249"/>
              <a:gd name="connsiteX26" fmla="*/ 897216 w 989026"/>
              <a:gd name="connsiteY26" fmla="*/ 313793 h 604249"/>
              <a:gd name="connsiteX27" fmla="*/ 875700 w 989026"/>
              <a:gd name="connsiteY27" fmla="*/ 292277 h 604249"/>
              <a:gd name="connsiteX28" fmla="*/ 843427 w 989026"/>
              <a:gd name="connsiteY28" fmla="*/ 281520 h 604249"/>
              <a:gd name="connsiteX29" fmla="*/ 821912 w 989026"/>
              <a:gd name="connsiteY29" fmla="*/ 216974 h 604249"/>
              <a:gd name="connsiteX30" fmla="*/ 800397 w 989026"/>
              <a:gd name="connsiteY30" fmla="*/ 184701 h 604249"/>
              <a:gd name="connsiteX31" fmla="*/ 778881 w 989026"/>
              <a:gd name="connsiteY31" fmla="*/ 163186 h 604249"/>
              <a:gd name="connsiteX32" fmla="*/ 735851 w 989026"/>
              <a:gd name="connsiteY32" fmla="*/ 152428 h 604249"/>
              <a:gd name="connsiteX33" fmla="*/ 714336 w 989026"/>
              <a:gd name="connsiteY33" fmla="*/ 120155 h 604249"/>
              <a:gd name="connsiteX34" fmla="*/ 682063 w 989026"/>
              <a:gd name="connsiteY34" fmla="*/ 130913 h 604249"/>
              <a:gd name="connsiteX35" fmla="*/ 574486 w 989026"/>
              <a:gd name="connsiteY35" fmla="*/ 141670 h 604249"/>
              <a:gd name="connsiteX36" fmla="*/ 488425 w 989026"/>
              <a:gd name="connsiteY36" fmla="*/ 141670 h 604249"/>
              <a:gd name="connsiteX37" fmla="*/ 499183 w 989026"/>
              <a:gd name="connsiteY37" fmla="*/ 98640 h 60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89026" h="604249">
                <a:moveTo>
                  <a:pt x="499183" y="98640"/>
                </a:moveTo>
                <a:cubicBezTo>
                  <a:pt x="492011" y="84297"/>
                  <a:pt x="519628" y="114997"/>
                  <a:pt x="445394" y="55609"/>
                </a:cubicBezTo>
                <a:cubicBezTo>
                  <a:pt x="375884" y="0"/>
                  <a:pt x="472723" y="39616"/>
                  <a:pt x="391606" y="12579"/>
                </a:cubicBezTo>
                <a:cubicBezTo>
                  <a:pt x="334232" y="16165"/>
                  <a:pt x="276443" y="15569"/>
                  <a:pt x="219484" y="23336"/>
                </a:cubicBezTo>
                <a:cubicBezTo>
                  <a:pt x="197013" y="26400"/>
                  <a:pt x="176453" y="37679"/>
                  <a:pt x="154938" y="44851"/>
                </a:cubicBezTo>
                <a:cubicBezTo>
                  <a:pt x="144180" y="48437"/>
                  <a:pt x="132100" y="49319"/>
                  <a:pt x="122665" y="55609"/>
                </a:cubicBezTo>
                <a:cubicBezTo>
                  <a:pt x="111907" y="62781"/>
                  <a:pt x="100208" y="68710"/>
                  <a:pt x="90392" y="77124"/>
                </a:cubicBezTo>
                <a:cubicBezTo>
                  <a:pt x="60961" y="102350"/>
                  <a:pt x="44118" y="120452"/>
                  <a:pt x="25846" y="152428"/>
                </a:cubicBezTo>
                <a:cubicBezTo>
                  <a:pt x="17890" y="166352"/>
                  <a:pt x="11503" y="181115"/>
                  <a:pt x="4331" y="195459"/>
                </a:cubicBezTo>
                <a:cubicBezTo>
                  <a:pt x="21498" y="401451"/>
                  <a:pt x="0" y="266359"/>
                  <a:pt x="25846" y="356823"/>
                </a:cubicBezTo>
                <a:cubicBezTo>
                  <a:pt x="29908" y="371039"/>
                  <a:pt x="29269" y="387017"/>
                  <a:pt x="36604" y="399854"/>
                </a:cubicBezTo>
                <a:cubicBezTo>
                  <a:pt x="44152" y="413063"/>
                  <a:pt x="59138" y="420440"/>
                  <a:pt x="68877" y="432127"/>
                </a:cubicBezTo>
                <a:cubicBezTo>
                  <a:pt x="77154" y="442059"/>
                  <a:pt x="81250" y="455258"/>
                  <a:pt x="90392" y="464400"/>
                </a:cubicBezTo>
                <a:cubicBezTo>
                  <a:pt x="99534" y="473542"/>
                  <a:pt x="112733" y="477638"/>
                  <a:pt x="122665" y="485915"/>
                </a:cubicBezTo>
                <a:cubicBezTo>
                  <a:pt x="134352" y="495654"/>
                  <a:pt x="143251" y="508449"/>
                  <a:pt x="154938" y="518188"/>
                </a:cubicBezTo>
                <a:cubicBezTo>
                  <a:pt x="164870" y="526465"/>
                  <a:pt x="177279" y="531426"/>
                  <a:pt x="187211" y="539703"/>
                </a:cubicBezTo>
                <a:cubicBezTo>
                  <a:pt x="198898" y="549442"/>
                  <a:pt x="206826" y="563537"/>
                  <a:pt x="219484" y="571976"/>
                </a:cubicBezTo>
                <a:cubicBezTo>
                  <a:pt x="228919" y="578266"/>
                  <a:pt x="241615" y="577663"/>
                  <a:pt x="251757" y="582734"/>
                </a:cubicBezTo>
                <a:cubicBezTo>
                  <a:pt x="263321" y="588516"/>
                  <a:pt x="273272" y="597077"/>
                  <a:pt x="284030" y="604249"/>
                </a:cubicBezTo>
                <a:cubicBezTo>
                  <a:pt x="420293" y="600663"/>
                  <a:pt x="556891" y="603686"/>
                  <a:pt x="692820" y="593491"/>
                </a:cubicBezTo>
                <a:cubicBezTo>
                  <a:pt x="702934" y="592732"/>
                  <a:pt x="705264" y="576512"/>
                  <a:pt x="714336" y="571976"/>
                </a:cubicBezTo>
                <a:cubicBezTo>
                  <a:pt x="727560" y="565364"/>
                  <a:pt x="742820" y="563864"/>
                  <a:pt x="757366" y="561219"/>
                </a:cubicBezTo>
                <a:cubicBezTo>
                  <a:pt x="782313" y="556683"/>
                  <a:pt x="807723" y="554997"/>
                  <a:pt x="832670" y="550461"/>
                </a:cubicBezTo>
                <a:cubicBezTo>
                  <a:pt x="989026" y="522032"/>
                  <a:pt x="694275" y="562380"/>
                  <a:pt x="961761" y="528946"/>
                </a:cubicBezTo>
                <a:cubicBezTo>
                  <a:pt x="983695" y="463146"/>
                  <a:pt x="978259" y="493827"/>
                  <a:pt x="961761" y="378339"/>
                </a:cubicBezTo>
                <a:cubicBezTo>
                  <a:pt x="958588" y="356127"/>
                  <a:pt x="949370" y="336479"/>
                  <a:pt x="929489" y="324550"/>
                </a:cubicBezTo>
                <a:cubicBezTo>
                  <a:pt x="919765" y="318716"/>
                  <a:pt x="907974" y="317379"/>
                  <a:pt x="897216" y="313793"/>
                </a:cubicBezTo>
                <a:cubicBezTo>
                  <a:pt x="890044" y="306621"/>
                  <a:pt x="884397" y="297495"/>
                  <a:pt x="875700" y="292277"/>
                </a:cubicBezTo>
                <a:cubicBezTo>
                  <a:pt x="865976" y="286443"/>
                  <a:pt x="850018" y="290747"/>
                  <a:pt x="843427" y="281520"/>
                </a:cubicBezTo>
                <a:cubicBezTo>
                  <a:pt x="830245" y="263065"/>
                  <a:pt x="834492" y="235844"/>
                  <a:pt x="821912" y="216974"/>
                </a:cubicBezTo>
                <a:cubicBezTo>
                  <a:pt x="814740" y="206216"/>
                  <a:pt x="808474" y="194797"/>
                  <a:pt x="800397" y="184701"/>
                </a:cubicBezTo>
                <a:cubicBezTo>
                  <a:pt x="794061" y="176781"/>
                  <a:pt x="787953" y="167722"/>
                  <a:pt x="778881" y="163186"/>
                </a:cubicBezTo>
                <a:cubicBezTo>
                  <a:pt x="765657" y="156574"/>
                  <a:pt x="750194" y="156014"/>
                  <a:pt x="735851" y="152428"/>
                </a:cubicBezTo>
                <a:cubicBezTo>
                  <a:pt x="728679" y="141670"/>
                  <a:pt x="726340" y="124957"/>
                  <a:pt x="714336" y="120155"/>
                </a:cubicBezTo>
                <a:cubicBezTo>
                  <a:pt x="703807" y="115944"/>
                  <a:pt x="693271" y="129189"/>
                  <a:pt x="682063" y="130913"/>
                </a:cubicBezTo>
                <a:cubicBezTo>
                  <a:pt x="646444" y="136393"/>
                  <a:pt x="610345" y="138084"/>
                  <a:pt x="574486" y="141670"/>
                </a:cubicBezTo>
                <a:cubicBezTo>
                  <a:pt x="558448" y="147016"/>
                  <a:pt x="499979" y="187889"/>
                  <a:pt x="488425" y="141670"/>
                </a:cubicBezTo>
                <a:cubicBezTo>
                  <a:pt x="483207" y="120797"/>
                  <a:pt x="506355" y="112983"/>
                  <a:pt x="499183" y="9864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lake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981200" y="36576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3733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432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road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7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114800"/>
            <a:ext cx="609920" cy="49552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7432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store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8" name="Picture 4" descr="C:\Documents and Settings\Owner\My Documents\My Pictures\schoo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1" y="4800600"/>
            <a:ext cx="533400" cy="40231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743200" y="4800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school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9" name="Picture 5" descr="C:\Documents and Settings\Owner\My Documents\My Pictures\police symb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133600"/>
            <a:ext cx="501757" cy="5334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0198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police station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0" name="Picture 6" descr="C:\Documents and Settings\Owner\My Documents\My Pictures\fire station symbo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2819400"/>
            <a:ext cx="476250" cy="4762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0198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fire station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1" name="Picture 7" descr="C:\Documents and Settings\Owner\Local Settings\Temporary Internet Files\Content.IE5\GKUBVSYJ\MCj0411406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3505200"/>
            <a:ext cx="408658" cy="39432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096000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hospital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2" name="Picture 8" descr="C:\Documents and Settings\Owner\My Documents\My Pictures\library symbo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0200" y="4038600"/>
            <a:ext cx="533400" cy="533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61722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library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3" name="Picture 9" descr="C:\Documents and Settings\Owner\Local Settings\Temporary Internet Files\Content.IE5\GKUBVSYJ\MCj0389272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4648200"/>
            <a:ext cx="481837" cy="607771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1722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park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" name="Action Button: Forward or Next 24">
            <a:hlinkClick r:id="rId10" action="ppaction://hlinksldjump" highlightClick="1"/>
          </p:cNvPr>
          <p:cNvSpPr/>
          <p:nvPr/>
        </p:nvSpPr>
        <p:spPr>
          <a:xfrm>
            <a:off x="76200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048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Click on the letter that shows the symbol for a house.</a:t>
            </a:r>
            <a:endParaRPr lang="en-US" sz="32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352800"/>
            <a:ext cx="7696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429000"/>
            <a:ext cx="7696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0" y="2590800"/>
            <a:ext cx="4876800" cy="2743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76200" y="2590800"/>
            <a:ext cx="4876800" cy="2743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3771900" y="3924300"/>
            <a:ext cx="50292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848100" y="3924300"/>
            <a:ext cx="50292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85800" y="4572000"/>
            <a:ext cx="822960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85800" y="4648200"/>
            <a:ext cx="822960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304800" cy="304800"/>
          </a:xfrm>
          <a:prstGeom prst="rect">
            <a:avLst/>
          </a:prstGeom>
          <a:noFill/>
        </p:spPr>
      </p:pic>
      <p:sp>
        <p:nvSpPr>
          <p:cNvPr id="28" name="Freeform 27"/>
          <p:cNvSpPr/>
          <p:nvPr/>
        </p:nvSpPr>
        <p:spPr>
          <a:xfrm>
            <a:off x="6858000" y="5181600"/>
            <a:ext cx="914400" cy="685800"/>
          </a:xfrm>
          <a:custGeom>
            <a:avLst/>
            <a:gdLst>
              <a:gd name="connsiteX0" fmla="*/ 499183 w 989026"/>
              <a:gd name="connsiteY0" fmla="*/ 98640 h 604249"/>
              <a:gd name="connsiteX1" fmla="*/ 445394 w 989026"/>
              <a:gd name="connsiteY1" fmla="*/ 55609 h 604249"/>
              <a:gd name="connsiteX2" fmla="*/ 391606 w 989026"/>
              <a:gd name="connsiteY2" fmla="*/ 12579 h 604249"/>
              <a:gd name="connsiteX3" fmla="*/ 219484 w 989026"/>
              <a:gd name="connsiteY3" fmla="*/ 23336 h 604249"/>
              <a:gd name="connsiteX4" fmla="*/ 154938 w 989026"/>
              <a:gd name="connsiteY4" fmla="*/ 44851 h 604249"/>
              <a:gd name="connsiteX5" fmla="*/ 122665 w 989026"/>
              <a:gd name="connsiteY5" fmla="*/ 55609 h 604249"/>
              <a:gd name="connsiteX6" fmla="*/ 90392 w 989026"/>
              <a:gd name="connsiteY6" fmla="*/ 77124 h 604249"/>
              <a:gd name="connsiteX7" fmla="*/ 25846 w 989026"/>
              <a:gd name="connsiteY7" fmla="*/ 152428 h 604249"/>
              <a:gd name="connsiteX8" fmla="*/ 4331 w 989026"/>
              <a:gd name="connsiteY8" fmla="*/ 195459 h 604249"/>
              <a:gd name="connsiteX9" fmla="*/ 25846 w 989026"/>
              <a:gd name="connsiteY9" fmla="*/ 356823 h 604249"/>
              <a:gd name="connsiteX10" fmla="*/ 36604 w 989026"/>
              <a:gd name="connsiteY10" fmla="*/ 399854 h 604249"/>
              <a:gd name="connsiteX11" fmla="*/ 68877 w 989026"/>
              <a:gd name="connsiteY11" fmla="*/ 432127 h 604249"/>
              <a:gd name="connsiteX12" fmla="*/ 90392 w 989026"/>
              <a:gd name="connsiteY12" fmla="*/ 464400 h 604249"/>
              <a:gd name="connsiteX13" fmla="*/ 122665 w 989026"/>
              <a:gd name="connsiteY13" fmla="*/ 485915 h 604249"/>
              <a:gd name="connsiteX14" fmla="*/ 154938 w 989026"/>
              <a:gd name="connsiteY14" fmla="*/ 518188 h 604249"/>
              <a:gd name="connsiteX15" fmla="*/ 187211 w 989026"/>
              <a:gd name="connsiteY15" fmla="*/ 539703 h 604249"/>
              <a:gd name="connsiteX16" fmla="*/ 219484 w 989026"/>
              <a:gd name="connsiteY16" fmla="*/ 571976 h 604249"/>
              <a:gd name="connsiteX17" fmla="*/ 251757 w 989026"/>
              <a:gd name="connsiteY17" fmla="*/ 582734 h 604249"/>
              <a:gd name="connsiteX18" fmla="*/ 284030 w 989026"/>
              <a:gd name="connsiteY18" fmla="*/ 604249 h 604249"/>
              <a:gd name="connsiteX19" fmla="*/ 692820 w 989026"/>
              <a:gd name="connsiteY19" fmla="*/ 593491 h 604249"/>
              <a:gd name="connsiteX20" fmla="*/ 714336 w 989026"/>
              <a:gd name="connsiteY20" fmla="*/ 571976 h 604249"/>
              <a:gd name="connsiteX21" fmla="*/ 757366 w 989026"/>
              <a:gd name="connsiteY21" fmla="*/ 561219 h 604249"/>
              <a:gd name="connsiteX22" fmla="*/ 832670 w 989026"/>
              <a:gd name="connsiteY22" fmla="*/ 550461 h 604249"/>
              <a:gd name="connsiteX23" fmla="*/ 961761 w 989026"/>
              <a:gd name="connsiteY23" fmla="*/ 528946 h 604249"/>
              <a:gd name="connsiteX24" fmla="*/ 961761 w 989026"/>
              <a:gd name="connsiteY24" fmla="*/ 378339 h 604249"/>
              <a:gd name="connsiteX25" fmla="*/ 929489 w 989026"/>
              <a:gd name="connsiteY25" fmla="*/ 324550 h 604249"/>
              <a:gd name="connsiteX26" fmla="*/ 897216 w 989026"/>
              <a:gd name="connsiteY26" fmla="*/ 313793 h 604249"/>
              <a:gd name="connsiteX27" fmla="*/ 875700 w 989026"/>
              <a:gd name="connsiteY27" fmla="*/ 292277 h 604249"/>
              <a:gd name="connsiteX28" fmla="*/ 843427 w 989026"/>
              <a:gd name="connsiteY28" fmla="*/ 281520 h 604249"/>
              <a:gd name="connsiteX29" fmla="*/ 821912 w 989026"/>
              <a:gd name="connsiteY29" fmla="*/ 216974 h 604249"/>
              <a:gd name="connsiteX30" fmla="*/ 800397 w 989026"/>
              <a:gd name="connsiteY30" fmla="*/ 184701 h 604249"/>
              <a:gd name="connsiteX31" fmla="*/ 778881 w 989026"/>
              <a:gd name="connsiteY31" fmla="*/ 163186 h 604249"/>
              <a:gd name="connsiteX32" fmla="*/ 735851 w 989026"/>
              <a:gd name="connsiteY32" fmla="*/ 152428 h 604249"/>
              <a:gd name="connsiteX33" fmla="*/ 714336 w 989026"/>
              <a:gd name="connsiteY33" fmla="*/ 120155 h 604249"/>
              <a:gd name="connsiteX34" fmla="*/ 682063 w 989026"/>
              <a:gd name="connsiteY34" fmla="*/ 130913 h 604249"/>
              <a:gd name="connsiteX35" fmla="*/ 574486 w 989026"/>
              <a:gd name="connsiteY35" fmla="*/ 141670 h 604249"/>
              <a:gd name="connsiteX36" fmla="*/ 488425 w 989026"/>
              <a:gd name="connsiteY36" fmla="*/ 141670 h 604249"/>
              <a:gd name="connsiteX37" fmla="*/ 499183 w 989026"/>
              <a:gd name="connsiteY37" fmla="*/ 98640 h 60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89026" h="604249">
                <a:moveTo>
                  <a:pt x="499183" y="98640"/>
                </a:moveTo>
                <a:cubicBezTo>
                  <a:pt x="492011" y="84297"/>
                  <a:pt x="519628" y="114997"/>
                  <a:pt x="445394" y="55609"/>
                </a:cubicBezTo>
                <a:cubicBezTo>
                  <a:pt x="375884" y="0"/>
                  <a:pt x="472723" y="39616"/>
                  <a:pt x="391606" y="12579"/>
                </a:cubicBezTo>
                <a:cubicBezTo>
                  <a:pt x="334232" y="16165"/>
                  <a:pt x="276443" y="15569"/>
                  <a:pt x="219484" y="23336"/>
                </a:cubicBezTo>
                <a:cubicBezTo>
                  <a:pt x="197013" y="26400"/>
                  <a:pt x="176453" y="37679"/>
                  <a:pt x="154938" y="44851"/>
                </a:cubicBezTo>
                <a:cubicBezTo>
                  <a:pt x="144180" y="48437"/>
                  <a:pt x="132100" y="49319"/>
                  <a:pt x="122665" y="55609"/>
                </a:cubicBezTo>
                <a:cubicBezTo>
                  <a:pt x="111907" y="62781"/>
                  <a:pt x="100208" y="68710"/>
                  <a:pt x="90392" y="77124"/>
                </a:cubicBezTo>
                <a:cubicBezTo>
                  <a:pt x="60961" y="102350"/>
                  <a:pt x="44118" y="120452"/>
                  <a:pt x="25846" y="152428"/>
                </a:cubicBezTo>
                <a:cubicBezTo>
                  <a:pt x="17890" y="166352"/>
                  <a:pt x="11503" y="181115"/>
                  <a:pt x="4331" y="195459"/>
                </a:cubicBezTo>
                <a:cubicBezTo>
                  <a:pt x="21498" y="401451"/>
                  <a:pt x="0" y="266359"/>
                  <a:pt x="25846" y="356823"/>
                </a:cubicBezTo>
                <a:cubicBezTo>
                  <a:pt x="29908" y="371039"/>
                  <a:pt x="29269" y="387017"/>
                  <a:pt x="36604" y="399854"/>
                </a:cubicBezTo>
                <a:cubicBezTo>
                  <a:pt x="44152" y="413063"/>
                  <a:pt x="59138" y="420440"/>
                  <a:pt x="68877" y="432127"/>
                </a:cubicBezTo>
                <a:cubicBezTo>
                  <a:pt x="77154" y="442059"/>
                  <a:pt x="81250" y="455258"/>
                  <a:pt x="90392" y="464400"/>
                </a:cubicBezTo>
                <a:cubicBezTo>
                  <a:pt x="99534" y="473542"/>
                  <a:pt x="112733" y="477638"/>
                  <a:pt x="122665" y="485915"/>
                </a:cubicBezTo>
                <a:cubicBezTo>
                  <a:pt x="134352" y="495654"/>
                  <a:pt x="143251" y="508449"/>
                  <a:pt x="154938" y="518188"/>
                </a:cubicBezTo>
                <a:cubicBezTo>
                  <a:pt x="164870" y="526465"/>
                  <a:pt x="177279" y="531426"/>
                  <a:pt x="187211" y="539703"/>
                </a:cubicBezTo>
                <a:cubicBezTo>
                  <a:pt x="198898" y="549442"/>
                  <a:pt x="206826" y="563537"/>
                  <a:pt x="219484" y="571976"/>
                </a:cubicBezTo>
                <a:cubicBezTo>
                  <a:pt x="228919" y="578266"/>
                  <a:pt x="241615" y="577663"/>
                  <a:pt x="251757" y="582734"/>
                </a:cubicBezTo>
                <a:cubicBezTo>
                  <a:pt x="263321" y="588516"/>
                  <a:pt x="273272" y="597077"/>
                  <a:pt x="284030" y="604249"/>
                </a:cubicBezTo>
                <a:cubicBezTo>
                  <a:pt x="420293" y="600663"/>
                  <a:pt x="556891" y="603686"/>
                  <a:pt x="692820" y="593491"/>
                </a:cubicBezTo>
                <a:cubicBezTo>
                  <a:pt x="702934" y="592732"/>
                  <a:pt x="705264" y="576512"/>
                  <a:pt x="714336" y="571976"/>
                </a:cubicBezTo>
                <a:cubicBezTo>
                  <a:pt x="727560" y="565364"/>
                  <a:pt x="742820" y="563864"/>
                  <a:pt x="757366" y="561219"/>
                </a:cubicBezTo>
                <a:cubicBezTo>
                  <a:pt x="782313" y="556683"/>
                  <a:pt x="807723" y="554997"/>
                  <a:pt x="832670" y="550461"/>
                </a:cubicBezTo>
                <a:cubicBezTo>
                  <a:pt x="989026" y="522032"/>
                  <a:pt x="694275" y="562380"/>
                  <a:pt x="961761" y="528946"/>
                </a:cubicBezTo>
                <a:cubicBezTo>
                  <a:pt x="983695" y="463146"/>
                  <a:pt x="978259" y="493827"/>
                  <a:pt x="961761" y="378339"/>
                </a:cubicBezTo>
                <a:cubicBezTo>
                  <a:pt x="958588" y="356127"/>
                  <a:pt x="949370" y="336479"/>
                  <a:pt x="929489" y="324550"/>
                </a:cubicBezTo>
                <a:cubicBezTo>
                  <a:pt x="919765" y="318716"/>
                  <a:pt x="907974" y="317379"/>
                  <a:pt x="897216" y="313793"/>
                </a:cubicBezTo>
                <a:cubicBezTo>
                  <a:pt x="890044" y="306621"/>
                  <a:pt x="884397" y="297495"/>
                  <a:pt x="875700" y="292277"/>
                </a:cubicBezTo>
                <a:cubicBezTo>
                  <a:pt x="865976" y="286443"/>
                  <a:pt x="850018" y="290747"/>
                  <a:pt x="843427" y="281520"/>
                </a:cubicBezTo>
                <a:cubicBezTo>
                  <a:pt x="830245" y="263065"/>
                  <a:pt x="834492" y="235844"/>
                  <a:pt x="821912" y="216974"/>
                </a:cubicBezTo>
                <a:cubicBezTo>
                  <a:pt x="814740" y="206216"/>
                  <a:pt x="808474" y="194797"/>
                  <a:pt x="800397" y="184701"/>
                </a:cubicBezTo>
                <a:cubicBezTo>
                  <a:pt x="794061" y="176781"/>
                  <a:pt x="787953" y="167722"/>
                  <a:pt x="778881" y="163186"/>
                </a:cubicBezTo>
                <a:cubicBezTo>
                  <a:pt x="765657" y="156574"/>
                  <a:pt x="750194" y="156014"/>
                  <a:pt x="735851" y="152428"/>
                </a:cubicBezTo>
                <a:cubicBezTo>
                  <a:pt x="728679" y="141670"/>
                  <a:pt x="726340" y="124957"/>
                  <a:pt x="714336" y="120155"/>
                </a:cubicBezTo>
                <a:cubicBezTo>
                  <a:pt x="703807" y="115944"/>
                  <a:pt x="693271" y="129189"/>
                  <a:pt x="682063" y="130913"/>
                </a:cubicBezTo>
                <a:cubicBezTo>
                  <a:pt x="646444" y="136393"/>
                  <a:pt x="610345" y="138084"/>
                  <a:pt x="574486" y="141670"/>
                </a:cubicBezTo>
                <a:cubicBezTo>
                  <a:pt x="558448" y="147016"/>
                  <a:pt x="499979" y="187889"/>
                  <a:pt x="488425" y="141670"/>
                </a:cubicBezTo>
                <a:cubicBezTo>
                  <a:pt x="483207" y="120797"/>
                  <a:pt x="506355" y="112983"/>
                  <a:pt x="499183" y="9864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304800" cy="304800"/>
          </a:xfrm>
          <a:prstGeom prst="rect">
            <a:avLst/>
          </a:prstGeom>
          <a:noFill/>
        </p:spPr>
      </p:pic>
      <p:pic>
        <p:nvPicPr>
          <p:cNvPr id="30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304800" cy="304800"/>
          </a:xfrm>
          <a:prstGeom prst="rect">
            <a:avLst/>
          </a:prstGeom>
          <a:noFill/>
        </p:spPr>
      </p:pic>
      <p:pic>
        <p:nvPicPr>
          <p:cNvPr id="31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0"/>
            <a:ext cx="304800" cy="304800"/>
          </a:xfrm>
          <a:prstGeom prst="rect">
            <a:avLst/>
          </a:prstGeom>
          <a:noFill/>
        </p:spPr>
      </p:pic>
      <p:pic>
        <p:nvPicPr>
          <p:cNvPr id="32" name="Picture 4" descr="C:\Documents and Settings\Owner\My Documents\My Pictures\scho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819400"/>
            <a:ext cx="533400" cy="402310"/>
          </a:xfrm>
          <a:prstGeom prst="rect">
            <a:avLst/>
          </a:prstGeom>
          <a:noFill/>
        </p:spPr>
      </p:pic>
      <p:pic>
        <p:nvPicPr>
          <p:cNvPr id="33" name="Picture 9" descr="C:\Documents and Settings\Owner\Local Settings\Temporary Internet Files\Content.IE5\GKUBVSYJ\MCj038927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3222" y="4953000"/>
            <a:ext cx="361015" cy="455371"/>
          </a:xfrm>
          <a:prstGeom prst="rect">
            <a:avLst/>
          </a:prstGeom>
          <a:noFill/>
        </p:spPr>
      </p:pic>
      <p:pic>
        <p:nvPicPr>
          <p:cNvPr id="34" name="Picture 7" descr="C:\Documents and Settings\Owner\Local Settings\Temporary Internet Files\Content.IE5\GKUBVSYJ\MCj0411406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5029200"/>
            <a:ext cx="408658" cy="394328"/>
          </a:xfrm>
          <a:prstGeom prst="rect">
            <a:avLst/>
          </a:prstGeom>
          <a:noFill/>
        </p:spPr>
      </p:pic>
      <p:pic>
        <p:nvPicPr>
          <p:cNvPr id="20" name="Picture 8" descr="C:\Documents and Settings\Owner\My Documents\My Pictures\library symbo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3657600"/>
            <a:ext cx="381000" cy="381000"/>
          </a:xfrm>
          <a:prstGeom prst="rect">
            <a:avLst/>
          </a:prstGeom>
          <a:noFill/>
        </p:spPr>
      </p:pic>
      <p:pic>
        <p:nvPicPr>
          <p:cNvPr id="22" name="Picture 5" descr="C:\Documents and Settings\Owner\My Documents\My Pictures\police symbo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1" y="3505200"/>
            <a:ext cx="286718" cy="304800"/>
          </a:xfrm>
          <a:prstGeom prst="rect">
            <a:avLst/>
          </a:prstGeom>
          <a:noFill/>
        </p:spPr>
      </p:pic>
      <p:pic>
        <p:nvPicPr>
          <p:cNvPr id="23" name="Picture 6" descr="C:\Documents and Settings\Owner\My Documents\My Pictures\fire station symbo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57400" y="4114800"/>
            <a:ext cx="400050" cy="400050"/>
          </a:xfrm>
          <a:prstGeom prst="rect">
            <a:avLst/>
          </a:prstGeom>
          <a:noFill/>
        </p:spPr>
      </p:pic>
      <p:pic>
        <p:nvPicPr>
          <p:cNvPr id="24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3005384"/>
            <a:ext cx="381000" cy="309539"/>
          </a:xfrm>
          <a:prstGeom prst="rect">
            <a:avLst/>
          </a:prstGeom>
          <a:noFill/>
        </p:spPr>
      </p:pic>
      <p:pic>
        <p:nvPicPr>
          <p:cNvPr id="25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3005384"/>
            <a:ext cx="381000" cy="309539"/>
          </a:xfrm>
          <a:prstGeom prst="rect">
            <a:avLst/>
          </a:prstGeom>
          <a:noFill/>
        </p:spPr>
      </p:pic>
      <p:pic>
        <p:nvPicPr>
          <p:cNvPr id="35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2800" y="4953000"/>
            <a:ext cx="422337" cy="343123"/>
          </a:xfrm>
          <a:prstGeom prst="rect">
            <a:avLst/>
          </a:prstGeom>
          <a:noFill/>
        </p:spPr>
      </p:pic>
      <p:pic>
        <p:nvPicPr>
          <p:cNvPr id="36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81600" y="4800600"/>
            <a:ext cx="328545" cy="266923"/>
          </a:xfrm>
          <a:prstGeom prst="rect">
            <a:avLst/>
          </a:prstGeom>
          <a:noFill/>
        </p:spPr>
      </p:pic>
      <p:pic>
        <p:nvPicPr>
          <p:cNvPr id="37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096000"/>
            <a:ext cx="304800" cy="304800"/>
          </a:xfrm>
          <a:prstGeom prst="rect">
            <a:avLst/>
          </a:prstGeom>
          <a:noFill/>
        </p:spPr>
      </p:pic>
      <p:pic>
        <p:nvPicPr>
          <p:cNvPr id="38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24200" y="5638800"/>
            <a:ext cx="228600" cy="228600"/>
          </a:xfrm>
          <a:prstGeom prst="rect">
            <a:avLst/>
          </a:prstGeom>
          <a:noFill/>
        </p:spPr>
      </p:pic>
      <p:pic>
        <p:nvPicPr>
          <p:cNvPr id="39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096000"/>
            <a:ext cx="304800" cy="304800"/>
          </a:xfrm>
          <a:prstGeom prst="rect">
            <a:avLst/>
          </a:prstGeom>
          <a:noFill/>
        </p:spPr>
      </p:pic>
      <p:pic>
        <p:nvPicPr>
          <p:cNvPr id="40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181600"/>
            <a:ext cx="304800" cy="3048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381000" y="48006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  <a:hlinkClick r:id="rId13" action="ppaction://hlinksldjump"/>
              </a:rPr>
              <a:t>A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6019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  <a:hlinkClick r:id="rId14" action="ppaction://hlinksldjump"/>
              </a:rPr>
              <a:t>B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53200" y="2209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  <a:hlinkClick r:id="rId15" action="ppaction://hlinksldjump"/>
              </a:rPr>
              <a:t>C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7620000" y="10668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620000" y="1066800"/>
            <a:ext cx="1143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01000" y="228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N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01000" y="1600200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S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15200" y="914400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W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686800" y="914400"/>
            <a:ext cx="296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E</a:t>
            </a:r>
            <a:endParaRPr 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7056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8288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The symbol for a house looks like this: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676400" cy="1676400"/>
          </a:xfrm>
          <a:prstGeom prst="rect">
            <a:avLst/>
          </a:prstGeom>
          <a:noFill/>
        </p:spPr>
      </p:pic>
      <p:sp>
        <p:nvSpPr>
          <p:cNvPr id="5" name="Action Button: Back or Previous 4">
            <a:hlinkClick r:id="rId4" action="ppaction://hlinksldjump" highlightClick="1"/>
          </p:cNvPr>
          <p:cNvSpPr/>
          <p:nvPr/>
        </p:nvSpPr>
        <p:spPr>
          <a:xfrm>
            <a:off x="6934200" y="5181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8288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The symbol for a house looks like this: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676400" cy="1676400"/>
          </a:xfrm>
          <a:prstGeom prst="rect">
            <a:avLst/>
          </a:prstGeom>
          <a:noFill/>
        </p:spPr>
      </p:pic>
      <p:sp>
        <p:nvSpPr>
          <p:cNvPr id="5" name="Action Button: Back or Previous 4">
            <a:hlinkClick r:id="rId4" action="ppaction://hlinksldjump" highlightClick="1"/>
          </p:cNvPr>
          <p:cNvSpPr/>
          <p:nvPr/>
        </p:nvSpPr>
        <p:spPr>
          <a:xfrm>
            <a:off x="6934200" y="5181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Maps have titles and labels to tell the names of things.  </a:t>
            </a:r>
          </a:p>
          <a:p>
            <a:pPr algn="ctr"/>
            <a:endParaRPr lang="en-US" sz="4000" dirty="0" smtClean="0">
              <a:latin typeface="Comic Sans MS" pitchFamily="66" charset="0"/>
            </a:endParaRPr>
          </a:p>
          <a:p>
            <a:pPr algn="ctr"/>
            <a:r>
              <a:rPr lang="en-US" sz="4000" dirty="0" smtClean="0">
                <a:latin typeface="Comic Sans MS" pitchFamily="66" charset="0"/>
              </a:rPr>
              <a:t>Where do you think the title should be on a map?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0"/>
            <a:ext cx="1955800" cy="1746250"/>
          </a:xfrm>
          <a:prstGeom prst="rect">
            <a:avLst/>
          </a:prstGeom>
          <a:noFill/>
        </p:spPr>
      </p:pic>
      <p:pic>
        <p:nvPicPr>
          <p:cNvPr id="1027" name="Picture 3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1955800" cy="1746250"/>
          </a:xfrm>
          <a:prstGeom prst="rect">
            <a:avLst/>
          </a:prstGeom>
          <a:noFill/>
        </p:spPr>
      </p:pic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762000" y="3962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HERE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648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  <a:hlinkClick r:id="rId4" action="ppaction://hlinksldjump"/>
              </a:rPr>
              <a:t>HERE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3962400"/>
            <a:ext cx="22860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15000" y="4191000"/>
            <a:ext cx="28194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7056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</a:p>
          <a:p>
            <a:pPr algn="ctr"/>
            <a:endParaRPr lang="en-US" sz="4800" dirty="0" smtClean="0">
              <a:latin typeface="Comic Sans MS" pitchFamily="66" charset="0"/>
            </a:endParaRPr>
          </a:p>
          <a:p>
            <a:pPr algn="ctr"/>
            <a:r>
              <a:rPr lang="en-US" sz="4800" dirty="0" smtClean="0">
                <a:latin typeface="Comic Sans MS" pitchFamily="66" charset="0"/>
              </a:rPr>
              <a:t>The title should be near the </a:t>
            </a:r>
            <a:r>
              <a:rPr lang="en-US" sz="4800" dirty="0" smtClean="0">
                <a:solidFill>
                  <a:srgbClr val="FF0000"/>
                </a:solidFill>
                <a:latin typeface="Comic Sans MS" pitchFamily="66" charset="0"/>
              </a:rPr>
              <a:t>top</a:t>
            </a:r>
            <a:r>
              <a:rPr lang="en-US" sz="4800" dirty="0" smtClean="0">
                <a:latin typeface="Comic Sans MS" pitchFamily="66" charset="0"/>
              </a:rPr>
              <a:t> of the map so that you can read it easily.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Action Button: Back or Previous 2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533400"/>
            <a:ext cx="1955800" cy="17462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28194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What does Michigan look like?  </a:t>
            </a:r>
            <a:r>
              <a:rPr lang="en-US" sz="2000" b="1" dirty="0" smtClean="0">
                <a:latin typeface="Comic Sans MS" pitchFamily="66" charset="0"/>
              </a:rPr>
              <a:t>Click on the correct answer.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581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3" action="ppaction://hlinksldjump"/>
              </a:rPr>
              <a:t>A heart and a circle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267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4" action="ppaction://hlinksldjump"/>
              </a:rPr>
              <a:t>A tree and a house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76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hlinkClick r:id="rId5" action="ppaction://hlinksldjump"/>
              </a:rPr>
              <a:t>A mitten and a running rabbit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71600" y="3505200"/>
            <a:ext cx="2819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71600" y="4267200"/>
            <a:ext cx="2895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71600" y="4876800"/>
            <a:ext cx="38862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What do you remember?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Which of the maps below is a map of Michigan?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Click on the correct map!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09600" y="2667000"/>
            <a:ext cx="23622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3200400" y="2667000"/>
            <a:ext cx="23622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5791200" y="2667000"/>
            <a:ext cx="23622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Documents and Settings\Owner\Local Settings\Temporary Internet Files\Content.IE5\USWLP0AG\MCMP00121_0000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276600"/>
            <a:ext cx="1878280" cy="1508455"/>
          </a:xfrm>
          <a:prstGeom prst="rect">
            <a:avLst/>
          </a:prstGeom>
          <a:noFill/>
        </p:spPr>
      </p:pic>
      <p:pic>
        <p:nvPicPr>
          <p:cNvPr id="1030" name="Picture 6" descr="C:\Documents and Settings\Owner\Local Settings\Temporary Internet Files\Content.IE5\SPWLKHH9\MCMP00615_0000[1]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3048000"/>
            <a:ext cx="1630375" cy="1822399"/>
          </a:xfrm>
          <a:prstGeom prst="rect">
            <a:avLst/>
          </a:prstGeom>
          <a:noFill/>
        </p:spPr>
      </p:pic>
      <p:pic>
        <p:nvPicPr>
          <p:cNvPr id="1031" name="Picture 7" descr="C:\Documents and Settings\Owner\Local Settings\Temporary Internet Files\Content.IE5\JF405P6P\MCMP00110_0000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3048000"/>
            <a:ext cx="1600200" cy="1826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7056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Remember:  Michigan looks like a running rabbit and a mitten!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Owner\Local Settings\Temporary Internet Files\Content.IE5\USWLP0AG\MCj044140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1" y="3558702"/>
            <a:ext cx="1447800" cy="816448"/>
          </a:xfrm>
          <a:prstGeom prst="rect">
            <a:avLst/>
          </a:prstGeom>
          <a:noFill/>
        </p:spPr>
      </p:pic>
      <p:pic>
        <p:nvPicPr>
          <p:cNvPr id="2051" name="Picture 3" descr="C:\Documents and Settings\Owner\Local Settings\Temporary Internet Files\Content.IE5\GKUBVSYJ\MCj043999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419600"/>
            <a:ext cx="1660525" cy="1660525"/>
          </a:xfrm>
          <a:prstGeom prst="rect">
            <a:avLst/>
          </a:prstGeom>
          <a:noFill/>
        </p:spPr>
      </p:pic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>
          <a:xfrm>
            <a:off x="7467600" y="54102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Remember:  Michigan looks like a running rabbit and a mitten!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Owner\Local Settings\Temporary Internet Files\Content.IE5\USWLP0AG\MCj044140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1" y="3558702"/>
            <a:ext cx="1447800" cy="816448"/>
          </a:xfrm>
          <a:prstGeom prst="rect">
            <a:avLst/>
          </a:prstGeom>
          <a:noFill/>
        </p:spPr>
      </p:pic>
      <p:pic>
        <p:nvPicPr>
          <p:cNvPr id="2051" name="Picture 3" descr="C:\Documents and Settings\Owner\Local Settings\Temporary Internet Files\Content.IE5\GKUBVSYJ\MCj043999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419600"/>
            <a:ext cx="1660525" cy="1660525"/>
          </a:xfrm>
          <a:prstGeom prst="rect">
            <a:avLst/>
          </a:prstGeom>
          <a:noFill/>
        </p:spPr>
      </p:pic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>
          <a:xfrm>
            <a:off x="73152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"/>
            <a:ext cx="4931953" cy="4876800"/>
          </a:xfrm>
          <a:prstGeom prst="rect">
            <a:avLst/>
          </a:prstGeom>
          <a:noFill/>
        </p:spPr>
      </p:pic>
      <p:sp>
        <p:nvSpPr>
          <p:cNvPr id="3" name="Oval 2">
            <a:hlinkClick r:id="rId3" action="ppaction://hlinksldjump"/>
          </p:cNvPr>
          <p:cNvSpPr/>
          <p:nvPr/>
        </p:nvSpPr>
        <p:spPr>
          <a:xfrm>
            <a:off x="4800600" y="2133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55626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2057400" y="1219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5562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Click on the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US" sz="3600" dirty="0" smtClean="0">
                <a:latin typeface="Comic Sans MS" pitchFamily="66" charset="0"/>
              </a:rPr>
              <a:t> dot that shows where Gaylord is.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838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Gaylord is a small town in the northern or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top</a:t>
            </a:r>
            <a:r>
              <a:rPr lang="en-US" sz="4000" dirty="0" smtClean="0">
                <a:latin typeface="Comic Sans MS" pitchFamily="66" charset="0"/>
              </a:rPr>
              <a:t> part of the mitten of Michigan. 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717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667000"/>
            <a:ext cx="3508218" cy="34689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2743200"/>
            <a:ext cx="426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3581400"/>
            <a:ext cx="22860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Gaylord is in this part of Michigan.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4114800"/>
            <a:ext cx="2057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tion Button: Back or Previous 8">
            <a:hlinkClick r:id="rId4" action="ppaction://hlinksldjump" highlightClick="1"/>
          </p:cNvPr>
          <p:cNvSpPr/>
          <p:nvPr/>
        </p:nvSpPr>
        <p:spPr>
          <a:xfrm>
            <a:off x="74676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28800" y="152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838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Gaylord is a small town in the northern or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top</a:t>
            </a:r>
            <a:r>
              <a:rPr lang="en-US" sz="4000" dirty="0" smtClean="0">
                <a:latin typeface="Comic Sans MS" pitchFamily="66" charset="0"/>
              </a:rPr>
              <a:t> part of the mitten of Michigan. 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717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667000"/>
            <a:ext cx="3508218" cy="34689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2743200"/>
            <a:ext cx="426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3581400"/>
            <a:ext cx="22860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Gaylord is in this part of Michigan.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4114800"/>
            <a:ext cx="2057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tion Button: Back or Previous 8">
            <a:hlinkClick r:id="rId4" action="ppaction://hlinksldjump" highlightClick="1"/>
          </p:cNvPr>
          <p:cNvSpPr/>
          <p:nvPr/>
        </p:nvSpPr>
        <p:spPr>
          <a:xfrm>
            <a:off x="74676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28800" y="152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904461">
            <a:off x="503555" y="1265603"/>
            <a:ext cx="2687496" cy="1380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Bravo!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1732876">
            <a:off x="5638800" y="990600"/>
            <a:ext cx="2667000" cy="1609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Yes!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438400" y="2743200"/>
            <a:ext cx="3508375" cy="3468688"/>
            <a:chOff x="1584" y="1728"/>
            <a:chExt cx="2210" cy="2185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84" y="1728"/>
              <a:ext cx="2210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02" y="1754"/>
              <a:ext cx="1687" cy="934"/>
            </a:xfrm>
            <a:custGeom>
              <a:avLst/>
              <a:gdLst/>
              <a:ahLst/>
              <a:cxnLst>
                <a:cxn ang="0">
                  <a:pos x="0" y="692"/>
                </a:cxn>
                <a:cxn ang="0">
                  <a:pos x="745" y="419"/>
                </a:cxn>
                <a:cxn ang="0">
                  <a:pos x="1266" y="0"/>
                </a:cxn>
                <a:cxn ang="0">
                  <a:pos x="1396" y="19"/>
                </a:cxn>
                <a:cxn ang="0">
                  <a:pos x="1006" y="544"/>
                </a:cxn>
                <a:cxn ang="0">
                  <a:pos x="1266" y="398"/>
                </a:cxn>
                <a:cxn ang="0">
                  <a:pos x="1624" y="732"/>
                </a:cxn>
                <a:cxn ang="0">
                  <a:pos x="1947" y="797"/>
                </a:cxn>
                <a:cxn ang="0">
                  <a:pos x="2222" y="544"/>
                </a:cxn>
                <a:cxn ang="0">
                  <a:pos x="2808" y="544"/>
                </a:cxn>
                <a:cxn ang="0">
                  <a:pos x="2743" y="732"/>
                </a:cxn>
                <a:cxn ang="0">
                  <a:pos x="2920" y="778"/>
                </a:cxn>
                <a:cxn ang="0">
                  <a:pos x="3010" y="688"/>
                </a:cxn>
                <a:cxn ang="0">
                  <a:pos x="3150" y="924"/>
                </a:cxn>
                <a:cxn ang="0">
                  <a:pos x="3295" y="937"/>
                </a:cxn>
                <a:cxn ang="0">
                  <a:pos x="3375" y="1112"/>
                </a:cxn>
                <a:cxn ang="0">
                  <a:pos x="3002" y="1029"/>
                </a:cxn>
                <a:cxn ang="0">
                  <a:pos x="2808" y="1006"/>
                </a:cxn>
                <a:cxn ang="0">
                  <a:pos x="2645" y="1089"/>
                </a:cxn>
                <a:cxn ang="0">
                  <a:pos x="2369" y="1089"/>
                </a:cxn>
                <a:cxn ang="0">
                  <a:pos x="2093" y="1299"/>
                </a:cxn>
                <a:cxn ang="0">
                  <a:pos x="1979" y="1445"/>
                </a:cxn>
                <a:cxn ang="0">
                  <a:pos x="1897" y="1388"/>
                </a:cxn>
                <a:cxn ang="0">
                  <a:pos x="2061" y="1196"/>
                </a:cxn>
                <a:cxn ang="0">
                  <a:pos x="1915" y="1215"/>
                </a:cxn>
                <a:cxn ang="0">
                  <a:pos x="1835" y="1278"/>
                </a:cxn>
                <a:cxn ang="0">
                  <a:pos x="1494" y="1869"/>
                </a:cxn>
                <a:cxn ang="0">
                  <a:pos x="1396" y="1760"/>
                </a:cxn>
                <a:cxn ang="0">
                  <a:pos x="1287" y="1498"/>
                </a:cxn>
                <a:cxn ang="0">
                  <a:pos x="1234" y="1344"/>
                </a:cxn>
                <a:cxn ang="0">
                  <a:pos x="1213" y="1196"/>
                </a:cxn>
                <a:cxn ang="0">
                  <a:pos x="181" y="903"/>
                </a:cxn>
                <a:cxn ang="0">
                  <a:pos x="0" y="692"/>
                </a:cxn>
                <a:cxn ang="0">
                  <a:pos x="0" y="692"/>
                </a:cxn>
              </a:cxnLst>
              <a:rect l="0" t="0" r="r" b="b"/>
              <a:pathLst>
                <a:path w="3375" h="1869">
                  <a:moveTo>
                    <a:pt x="0" y="692"/>
                  </a:moveTo>
                  <a:lnTo>
                    <a:pt x="745" y="419"/>
                  </a:lnTo>
                  <a:lnTo>
                    <a:pt x="1266" y="0"/>
                  </a:lnTo>
                  <a:lnTo>
                    <a:pt x="1396" y="19"/>
                  </a:lnTo>
                  <a:lnTo>
                    <a:pt x="1006" y="544"/>
                  </a:lnTo>
                  <a:lnTo>
                    <a:pt x="1266" y="398"/>
                  </a:lnTo>
                  <a:lnTo>
                    <a:pt x="1624" y="732"/>
                  </a:lnTo>
                  <a:lnTo>
                    <a:pt x="1947" y="797"/>
                  </a:lnTo>
                  <a:lnTo>
                    <a:pt x="2222" y="544"/>
                  </a:lnTo>
                  <a:lnTo>
                    <a:pt x="2808" y="544"/>
                  </a:lnTo>
                  <a:lnTo>
                    <a:pt x="2743" y="732"/>
                  </a:lnTo>
                  <a:lnTo>
                    <a:pt x="2920" y="778"/>
                  </a:lnTo>
                  <a:lnTo>
                    <a:pt x="3010" y="688"/>
                  </a:lnTo>
                  <a:lnTo>
                    <a:pt x="3150" y="924"/>
                  </a:lnTo>
                  <a:lnTo>
                    <a:pt x="3295" y="937"/>
                  </a:lnTo>
                  <a:lnTo>
                    <a:pt x="3375" y="1112"/>
                  </a:lnTo>
                  <a:lnTo>
                    <a:pt x="3002" y="1029"/>
                  </a:lnTo>
                  <a:lnTo>
                    <a:pt x="2808" y="1006"/>
                  </a:lnTo>
                  <a:lnTo>
                    <a:pt x="2645" y="1089"/>
                  </a:lnTo>
                  <a:lnTo>
                    <a:pt x="2369" y="1089"/>
                  </a:lnTo>
                  <a:lnTo>
                    <a:pt x="2093" y="1299"/>
                  </a:lnTo>
                  <a:lnTo>
                    <a:pt x="1979" y="1445"/>
                  </a:lnTo>
                  <a:lnTo>
                    <a:pt x="1897" y="1388"/>
                  </a:lnTo>
                  <a:lnTo>
                    <a:pt x="2061" y="1196"/>
                  </a:lnTo>
                  <a:lnTo>
                    <a:pt x="1915" y="1215"/>
                  </a:lnTo>
                  <a:lnTo>
                    <a:pt x="1835" y="1278"/>
                  </a:lnTo>
                  <a:lnTo>
                    <a:pt x="1494" y="1869"/>
                  </a:lnTo>
                  <a:lnTo>
                    <a:pt x="1396" y="1760"/>
                  </a:lnTo>
                  <a:lnTo>
                    <a:pt x="1287" y="1498"/>
                  </a:lnTo>
                  <a:lnTo>
                    <a:pt x="1234" y="1344"/>
                  </a:lnTo>
                  <a:lnTo>
                    <a:pt x="1213" y="1196"/>
                  </a:lnTo>
                  <a:lnTo>
                    <a:pt x="181" y="903"/>
                  </a:lnTo>
                  <a:lnTo>
                    <a:pt x="0" y="692"/>
                  </a:lnTo>
                  <a:lnTo>
                    <a:pt x="0" y="6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624" y="2319"/>
              <a:ext cx="1151" cy="1575"/>
            </a:xfrm>
            <a:custGeom>
              <a:avLst/>
              <a:gdLst/>
              <a:ahLst/>
              <a:cxnLst>
                <a:cxn ang="0">
                  <a:pos x="0" y="3150"/>
                </a:cxn>
                <a:cxn ang="0">
                  <a:pos x="260" y="2692"/>
                </a:cxn>
                <a:cxn ang="0">
                  <a:pos x="260" y="2120"/>
                </a:cxn>
                <a:cxn ang="0">
                  <a:pos x="0" y="1743"/>
                </a:cxn>
                <a:cxn ang="0">
                  <a:pos x="114" y="1576"/>
                </a:cxn>
                <a:cxn ang="0">
                  <a:pos x="17" y="1407"/>
                </a:cxn>
                <a:cxn ang="0">
                  <a:pos x="226" y="1116"/>
                </a:cxn>
                <a:cxn ang="0">
                  <a:pos x="131" y="903"/>
                </a:cxn>
                <a:cxn ang="0">
                  <a:pos x="488" y="548"/>
                </a:cxn>
                <a:cxn ang="0">
                  <a:pos x="439" y="842"/>
                </a:cxn>
                <a:cxn ang="0">
                  <a:pos x="618" y="842"/>
                </a:cxn>
                <a:cxn ang="0">
                  <a:pos x="618" y="443"/>
                </a:cxn>
                <a:cxn ang="0">
                  <a:pos x="829" y="380"/>
                </a:cxn>
                <a:cxn ang="0">
                  <a:pos x="699" y="257"/>
                </a:cxn>
                <a:cxn ang="0">
                  <a:pos x="726" y="65"/>
                </a:cxn>
                <a:cxn ang="0">
                  <a:pos x="891" y="0"/>
                </a:cxn>
                <a:cxn ang="0">
                  <a:pos x="1559" y="339"/>
                </a:cxn>
                <a:cxn ang="0">
                  <a:pos x="1701" y="591"/>
                </a:cxn>
                <a:cxn ang="0">
                  <a:pos x="1543" y="548"/>
                </a:cxn>
                <a:cxn ang="0">
                  <a:pos x="1572" y="694"/>
                </a:cxn>
                <a:cxn ang="0">
                  <a:pos x="1701" y="759"/>
                </a:cxn>
                <a:cxn ang="0">
                  <a:pos x="1701" y="1154"/>
                </a:cxn>
                <a:cxn ang="0">
                  <a:pos x="1591" y="1179"/>
                </a:cxn>
                <a:cxn ang="0">
                  <a:pos x="1623" y="1342"/>
                </a:cxn>
                <a:cxn ang="0">
                  <a:pos x="1414" y="1407"/>
                </a:cxn>
                <a:cxn ang="0">
                  <a:pos x="1380" y="1597"/>
                </a:cxn>
                <a:cxn ang="0">
                  <a:pos x="1511" y="1702"/>
                </a:cxn>
                <a:cxn ang="0">
                  <a:pos x="1901" y="1281"/>
                </a:cxn>
                <a:cxn ang="0">
                  <a:pos x="2074" y="1325"/>
                </a:cxn>
                <a:cxn ang="0">
                  <a:pos x="2302" y="2038"/>
                </a:cxn>
                <a:cxn ang="0">
                  <a:pos x="2251" y="2376"/>
                </a:cxn>
                <a:cxn ang="0">
                  <a:pos x="2144" y="2355"/>
                </a:cxn>
                <a:cxn ang="0">
                  <a:pos x="2110" y="2386"/>
                </a:cxn>
                <a:cxn ang="0">
                  <a:pos x="2106" y="2456"/>
                </a:cxn>
                <a:cxn ang="0">
                  <a:pos x="1937" y="2815"/>
                </a:cxn>
                <a:cxn ang="0">
                  <a:pos x="1891" y="2857"/>
                </a:cxn>
                <a:cxn ang="0">
                  <a:pos x="1783" y="3004"/>
                </a:cxn>
                <a:cxn ang="0">
                  <a:pos x="1787" y="3150"/>
                </a:cxn>
                <a:cxn ang="0">
                  <a:pos x="0" y="3150"/>
                </a:cxn>
                <a:cxn ang="0">
                  <a:pos x="0" y="3150"/>
                </a:cxn>
              </a:cxnLst>
              <a:rect l="0" t="0" r="r" b="b"/>
              <a:pathLst>
                <a:path w="2302" h="3150">
                  <a:moveTo>
                    <a:pt x="0" y="3150"/>
                  </a:moveTo>
                  <a:lnTo>
                    <a:pt x="260" y="2692"/>
                  </a:lnTo>
                  <a:lnTo>
                    <a:pt x="260" y="2120"/>
                  </a:lnTo>
                  <a:lnTo>
                    <a:pt x="0" y="1743"/>
                  </a:lnTo>
                  <a:lnTo>
                    <a:pt x="114" y="1576"/>
                  </a:lnTo>
                  <a:lnTo>
                    <a:pt x="17" y="1407"/>
                  </a:lnTo>
                  <a:lnTo>
                    <a:pt x="226" y="1116"/>
                  </a:lnTo>
                  <a:lnTo>
                    <a:pt x="131" y="903"/>
                  </a:lnTo>
                  <a:lnTo>
                    <a:pt x="488" y="548"/>
                  </a:lnTo>
                  <a:lnTo>
                    <a:pt x="439" y="842"/>
                  </a:lnTo>
                  <a:lnTo>
                    <a:pt x="618" y="842"/>
                  </a:lnTo>
                  <a:lnTo>
                    <a:pt x="618" y="443"/>
                  </a:lnTo>
                  <a:lnTo>
                    <a:pt x="829" y="380"/>
                  </a:lnTo>
                  <a:lnTo>
                    <a:pt x="699" y="257"/>
                  </a:lnTo>
                  <a:lnTo>
                    <a:pt x="726" y="65"/>
                  </a:lnTo>
                  <a:lnTo>
                    <a:pt x="891" y="0"/>
                  </a:lnTo>
                  <a:lnTo>
                    <a:pt x="1559" y="339"/>
                  </a:lnTo>
                  <a:lnTo>
                    <a:pt x="1701" y="591"/>
                  </a:lnTo>
                  <a:lnTo>
                    <a:pt x="1543" y="548"/>
                  </a:lnTo>
                  <a:lnTo>
                    <a:pt x="1572" y="694"/>
                  </a:lnTo>
                  <a:lnTo>
                    <a:pt x="1701" y="759"/>
                  </a:lnTo>
                  <a:lnTo>
                    <a:pt x="1701" y="1154"/>
                  </a:lnTo>
                  <a:lnTo>
                    <a:pt x="1591" y="1179"/>
                  </a:lnTo>
                  <a:lnTo>
                    <a:pt x="1623" y="1342"/>
                  </a:lnTo>
                  <a:lnTo>
                    <a:pt x="1414" y="1407"/>
                  </a:lnTo>
                  <a:lnTo>
                    <a:pt x="1380" y="1597"/>
                  </a:lnTo>
                  <a:lnTo>
                    <a:pt x="1511" y="1702"/>
                  </a:lnTo>
                  <a:lnTo>
                    <a:pt x="1901" y="1281"/>
                  </a:lnTo>
                  <a:lnTo>
                    <a:pt x="2074" y="1325"/>
                  </a:lnTo>
                  <a:lnTo>
                    <a:pt x="2302" y="2038"/>
                  </a:lnTo>
                  <a:lnTo>
                    <a:pt x="2251" y="2376"/>
                  </a:lnTo>
                  <a:lnTo>
                    <a:pt x="2144" y="2355"/>
                  </a:lnTo>
                  <a:lnTo>
                    <a:pt x="2110" y="2386"/>
                  </a:lnTo>
                  <a:lnTo>
                    <a:pt x="2106" y="2456"/>
                  </a:lnTo>
                  <a:lnTo>
                    <a:pt x="1937" y="2815"/>
                  </a:lnTo>
                  <a:lnTo>
                    <a:pt x="1891" y="2857"/>
                  </a:lnTo>
                  <a:lnTo>
                    <a:pt x="1783" y="3004"/>
                  </a:lnTo>
                  <a:lnTo>
                    <a:pt x="1787" y="3150"/>
                  </a:lnTo>
                  <a:lnTo>
                    <a:pt x="0" y="3150"/>
                  </a:lnTo>
                  <a:lnTo>
                    <a:pt x="0" y="3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512" y="2498"/>
              <a:ext cx="54" cy="8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85"/>
                </a:cxn>
                <a:cxn ang="0">
                  <a:pos x="78" y="171"/>
                </a:cxn>
                <a:cxn ang="0">
                  <a:pos x="109" y="62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09" h="171">
                  <a:moveTo>
                    <a:pt x="48" y="0"/>
                  </a:moveTo>
                  <a:lnTo>
                    <a:pt x="0" y="85"/>
                  </a:lnTo>
                  <a:lnTo>
                    <a:pt x="78" y="171"/>
                  </a:lnTo>
                  <a:lnTo>
                    <a:pt x="109" y="62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322" y="2279"/>
              <a:ext cx="97" cy="3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61"/>
                </a:cxn>
                <a:cxn ang="0">
                  <a:pos x="196" y="71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96" h="71">
                  <a:moveTo>
                    <a:pt x="90" y="0"/>
                  </a:moveTo>
                  <a:lnTo>
                    <a:pt x="0" y="61"/>
                  </a:lnTo>
                  <a:lnTo>
                    <a:pt x="196" y="71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84" y="1742"/>
              <a:ext cx="1687" cy="935"/>
            </a:xfrm>
            <a:custGeom>
              <a:avLst/>
              <a:gdLst/>
              <a:ahLst/>
              <a:cxnLst>
                <a:cxn ang="0">
                  <a:pos x="0" y="691"/>
                </a:cxn>
                <a:cxn ang="0">
                  <a:pos x="745" y="418"/>
                </a:cxn>
                <a:cxn ang="0">
                  <a:pos x="1264" y="0"/>
                </a:cxn>
                <a:cxn ang="0">
                  <a:pos x="1395" y="19"/>
                </a:cxn>
                <a:cxn ang="0">
                  <a:pos x="1006" y="543"/>
                </a:cxn>
                <a:cxn ang="0">
                  <a:pos x="1264" y="399"/>
                </a:cxn>
                <a:cxn ang="0">
                  <a:pos x="1624" y="733"/>
                </a:cxn>
                <a:cxn ang="0">
                  <a:pos x="1947" y="798"/>
                </a:cxn>
                <a:cxn ang="0">
                  <a:pos x="2222" y="543"/>
                </a:cxn>
                <a:cxn ang="0">
                  <a:pos x="2808" y="543"/>
                </a:cxn>
                <a:cxn ang="0">
                  <a:pos x="2743" y="733"/>
                </a:cxn>
                <a:cxn ang="0">
                  <a:pos x="2918" y="777"/>
                </a:cxn>
                <a:cxn ang="0">
                  <a:pos x="3008" y="688"/>
                </a:cxn>
                <a:cxn ang="0">
                  <a:pos x="3148" y="925"/>
                </a:cxn>
                <a:cxn ang="0">
                  <a:pos x="3293" y="937"/>
                </a:cxn>
                <a:cxn ang="0">
                  <a:pos x="3374" y="1113"/>
                </a:cxn>
                <a:cxn ang="0">
                  <a:pos x="3000" y="1030"/>
                </a:cxn>
                <a:cxn ang="0">
                  <a:pos x="2808" y="1005"/>
                </a:cxn>
                <a:cxn ang="0">
                  <a:pos x="2644" y="1089"/>
                </a:cxn>
                <a:cxn ang="0">
                  <a:pos x="2367" y="1089"/>
                </a:cxn>
                <a:cxn ang="0">
                  <a:pos x="2091" y="1300"/>
                </a:cxn>
                <a:cxn ang="0">
                  <a:pos x="1977" y="1446"/>
                </a:cxn>
                <a:cxn ang="0">
                  <a:pos x="1897" y="1387"/>
                </a:cxn>
                <a:cxn ang="0">
                  <a:pos x="2059" y="1195"/>
                </a:cxn>
                <a:cxn ang="0">
                  <a:pos x="1914" y="1216"/>
                </a:cxn>
                <a:cxn ang="0">
                  <a:pos x="1833" y="1277"/>
                </a:cxn>
                <a:cxn ang="0">
                  <a:pos x="1492" y="1870"/>
                </a:cxn>
                <a:cxn ang="0">
                  <a:pos x="1395" y="1760"/>
                </a:cxn>
                <a:cxn ang="0">
                  <a:pos x="1285" y="1497"/>
                </a:cxn>
                <a:cxn ang="0">
                  <a:pos x="1234" y="1343"/>
                </a:cxn>
                <a:cxn ang="0">
                  <a:pos x="1213" y="1195"/>
                </a:cxn>
                <a:cxn ang="0">
                  <a:pos x="179" y="902"/>
                </a:cxn>
                <a:cxn ang="0">
                  <a:pos x="0" y="691"/>
                </a:cxn>
                <a:cxn ang="0">
                  <a:pos x="0" y="691"/>
                </a:cxn>
              </a:cxnLst>
              <a:rect l="0" t="0" r="r" b="b"/>
              <a:pathLst>
                <a:path w="3374" h="1870">
                  <a:moveTo>
                    <a:pt x="0" y="691"/>
                  </a:moveTo>
                  <a:lnTo>
                    <a:pt x="745" y="418"/>
                  </a:lnTo>
                  <a:lnTo>
                    <a:pt x="1264" y="0"/>
                  </a:lnTo>
                  <a:lnTo>
                    <a:pt x="1395" y="19"/>
                  </a:lnTo>
                  <a:lnTo>
                    <a:pt x="1006" y="543"/>
                  </a:lnTo>
                  <a:lnTo>
                    <a:pt x="1264" y="399"/>
                  </a:lnTo>
                  <a:lnTo>
                    <a:pt x="1624" y="733"/>
                  </a:lnTo>
                  <a:lnTo>
                    <a:pt x="1947" y="798"/>
                  </a:lnTo>
                  <a:lnTo>
                    <a:pt x="2222" y="543"/>
                  </a:lnTo>
                  <a:lnTo>
                    <a:pt x="2808" y="543"/>
                  </a:lnTo>
                  <a:lnTo>
                    <a:pt x="2743" y="733"/>
                  </a:lnTo>
                  <a:lnTo>
                    <a:pt x="2918" y="777"/>
                  </a:lnTo>
                  <a:lnTo>
                    <a:pt x="3008" y="688"/>
                  </a:lnTo>
                  <a:lnTo>
                    <a:pt x="3148" y="925"/>
                  </a:lnTo>
                  <a:lnTo>
                    <a:pt x="3293" y="937"/>
                  </a:lnTo>
                  <a:lnTo>
                    <a:pt x="3374" y="1113"/>
                  </a:lnTo>
                  <a:lnTo>
                    <a:pt x="3000" y="1030"/>
                  </a:lnTo>
                  <a:lnTo>
                    <a:pt x="2808" y="1005"/>
                  </a:lnTo>
                  <a:lnTo>
                    <a:pt x="2644" y="1089"/>
                  </a:lnTo>
                  <a:lnTo>
                    <a:pt x="2367" y="1089"/>
                  </a:lnTo>
                  <a:lnTo>
                    <a:pt x="2091" y="1300"/>
                  </a:lnTo>
                  <a:lnTo>
                    <a:pt x="1977" y="1446"/>
                  </a:lnTo>
                  <a:lnTo>
                    <a:pt x="1897" y="1387"/>
                  </a:lnTo>
                  <a:lnTo>
                    <a:pt x="2059" y="1195"/>
                  </a:lnTo>
                  <a:lnTo>
                    <a:pt x="1914" y="1216"/>
                  </a:lnTo>
                  <a:lnTo>
                    <a:pt x="1833" y="1277"/>
                  </a:lnTo>
                  <a:lnTo>
                    <a:pt x="1492" y="1870"/>
                  </a:lnTo>
                  <a:lnTo>
                    <a:pt x="1395" y="1760"/>
                  </a:lnTo>
                  <a:lnTo>
                    <a:pt x="1285" y="1497"/>
                  </a:lnTo>
                  <a:lnTo>
                    <a:pt x="1234" y="1343"/>
                  </a:lnTo>
                  <a:lnTo>
                    <a:pt x="1213" y="1195"/>
                  </a:lnTo>
                  <a:lnTo>
                    <a:pt x="179" y="902"/>
                  </a:lnTo>
                  <a:lnTo>
                    <a:pt x="0" y="691"/>
                  </a:lnTo>
                  <a:lnTo>
                    <a:pt x="0" y="691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592" y="2304"/>
              <a:ext cx="1151" cy="1574"/>
            </a:xfrm>
            <a:custGeom>
              <a:avLst/>
              <a:gdLst/>
              <a:ahLst/>
              <a:cxnLst>
                <a:cxn ang="0">
                  <a:pos x="0" y="3148"/>
                </a:cxn>
                <a:cxn ang="0">
                  <a:pos x="258" y="2690"/>
                </a:cxn>
                <a:cxn ang="0">
                  <a:pos x="258" y="2120"/>
                </a:cxn>
                <a:cxn ang="0">
                  <a:pos x="0" y="1742"/>
                </a:cxn>
                <a:cxn ang="0">
                  <a:pos x="114" y="1574"/>
                </a:cxn>
                <a:cxn ang="0">
                  <a:pos x="15" y="1405"/>
                </a:cxn>
                <a:cxn ang="0">
                  <a:pos x="226" y="1114"/>
                </a:cxn>
                <a:cxn ang="0">
                  <a:pos x="129" y="901"/>
                </a:cxn>
                <a:cxn ang="0">
                  <a:pos x="488" y="546"/>
                </a:cxn>
                <a:cxn ang="0">
                  <a:pos x="439" y="841"/>
                </a:cxn>
                <a:cxn ang="0">
                  <a:pos x="618" y="841"/>
                </a:cxn>
                <a:cxn ang="0">
                  <a:pos x="618" y="441"/>
                </a:cxn>
                <a:cxn ang="0">
                  <a:pos x="829" y="379"/>
                </a:cxn>
                <a:cxn ang="0">
                  <a:pos x="699" y="255"/>
                </a:cxn>
                <a:cxn ang="0">
                  <a:pos x="726" y="63"/>
                </a:cxn>
                <a:cxn ang="0">
                  <a:pos x="891" y="0"/>
                </a:cxn>
                <a:cxn ang="0">
                  <a:pos x="1559" y="339"/>
                </a:cxn>
                <a:cxn ang="0">
                  <a:pos x="1699" y="590"/>
                </a:cxn>
                <a:cxn ang="0">
                  <a:pos x="1541" y="546"/>
                </a:cxn>
                <a:cxn ang="0">
                  <a:pos x="1570" y="692"/>
                </a:cxn>
                <a:cxn ang="0">
                  <a:pos x="1699" y="757"/>
                </a:cxn>
                <a:cxn ang="0">
                  <a:pos x="1699" y="1154"/>
                </a:cxn>
                <a:cxn ang="0">
                  <a:pos x="1589" y="1177"/>
                </a:cxn>
                <a:cxn ang="0">
                  <a:pos x="1621" y="1340"/>
                </a:cxn>
                <a:cxn ang="0">
                  <a:pos x="1414" y="1405"/>
                </a:cxn>
                <a:cxn ang="0">
                  <a:pos x="1378" y="1595"/>
                </a:cxn>
                <a:cxn ang="0">
                  <a:pos x="1511" y="1702"/>
                </a:cxn>
                <a:cxn ang="0">
                  <a:pos x="1899" y="1282"/>
                </a:cxn>
                <a:cxn ang="0">
                  <a:pos x="2072" y="1323"/>
                </a:cxn>
                <a:cxn ang="0">
                  <a:pos x="2302" y="2038"/>
                </a:cxn>
                <a:cxn ang="0">
                  <a:pos x="2251" y="2375"/>
                </a:cxn>
                <a:cxn ang="0">
                  <a:pos x="2142" y="2354"/>
                </a:cxn>
                <a:cxn ang="0">
                  <a:pos x="2108" y="2384"/>
                </a:cxn>
                <a:cxn ang="0">
                  <a:pos x="2106" y="2454"/>
                </a:cxn>
                <a:cxn ang="0">
                  <a:pos x="1937" y="2814"/>
                </a:cxn>
                <a:cxn ang="0">
                  <a:pos x="1891" y="2857"/>
                </a:cxn>
                <a:cxn ang="0">
                  <a:pos x="1783" y="3002"/>
                </a:cxn>
                <a:cxn ang="0">
                  <a:pos x="1787" y="3148"/>
                </a:cxn>
                <a:cxn ang="0">
                  <a:pos x="0" y="3148"/>
                </a:cxn>
                <a:cxn ang="0">
                  <a:pos x="0" y="3148"/>
                </a:cxn>
              </a:cxnLst>
              <a:rect l="0" t="0" r="r" b="b"/>
              <a:pathLst>
                <a:path w="2302" h="3148">
                  <a:moveTo>
                    <a:pt x="0" y="3148"/>
                  </a:moveTo>
                  <a:lnTo>
                    <a:pt x="258" y="2690"/>
                  </a:lnTo>
                  <a:lnTo>
                    <a:pt x="258" y="2120"/>
                  </a:lnTo>
                  <a:lnTo>
                    <a:pt x="0" y="1742"/>
                  </a:lnTo>
                  <a:lnTo>
                    <a:pt x="114" y="1574"/>
                  </a:lnTo>
                  <a:lnTo>
                    <a:pt x="15" y="1405"/>
                  </a:lnTo>
                  <a:lnTo>
                    <a:pt x="226" y="1114"/>
                  </a:lnTo>
                  <a:lnTo>
                    <a:pt x="129" y="901"/>
                  </a:lnTo>
                  <a:lnTo>
                    <a:pt x="488" y="546"/>
                  </a:lnTo>
                  <a:lnTo>
                    <a:pt x="439" y="841"/>
                  </a:lnTo>
                  <a:lnTo>
                    <a:pt x="618" y="841"/>
                  </a:lnTo>
                  <a:lnTo>
                    <a:pt x="618" y="441"/>
                  </a:lnTo>
                  <a:lnTo>
                    <a:pt x="829" y="379"/>
                  </a:lnTo>
                  <a:lnTo>
                    <a:pt x="699" y="255"/>
                  </a:lnTo>
                  <a:lnTo>
                    <a:pt x="726" y="63"/>
                  </a:lnTo>
                  <a:lnTo>
                    <a:pt x="891" y="0"/>
                  </a:lnTo>
                  <a:lnTo>
                    <a:pt x="1559" y="339"/>
                  </a:lnTo>
                  <a:lnTo>
                    <a:pt x="1699" y="590"/>
                  </a:lnTo>
                  <a:lnTo>
                    <a:pt x="1541" y="546"/>
                  </a:lnTo>
                  <a:lnTo>
                    <a:pt x="1570" y="692"/>
                  </a:lnTo>
                  <a:lnTo>
                    <a:pt x="1699" y="757"/>
                  </a:lnTo>
                  <a:lnTo>
                    <a:pt x="1699" y="1154"/>
                  </a:lnTo>
                  <a:lnTo>
                    <a:pt x="1589" y="1177"/>
                  </a:lnTo>
                  <a:lnTo>
                    <a:pt x="1621" y="1340"/>
                  </a:lnTo>
                  <a:lnTo>
                    <a:pt x="1414" y="1405"/>
                  </a:lnTo>
                  <a:lnTo>
                    <a:pt x="1378" y="1595"/>
                  </a:lnTo>
                  <a:lnTo>
                    <a:pt x="1511" y="1702"/>
                  </a:lnTo>
                  <a:lnTo>
                    <a:pt x="1899" y="1282"/>
                  </a:lnTo>
                  <a:lnTo>
                    <a:pt x="2072" y="1323"/>
                  </a:lnTo>
                  <a:lnTo>
                    <a:pt x="2302" y="2038"/>
                  </a:lnTo>
                  <a:lnTo>
                    <a:pt x="2251" y="2375"/>
                  </a:lnTo>
                  <a:lnTo>
                    <a:pt x="2142" y="2354"/>
                  </a:lnTo>
                  <a:lnTo>
                    <a:pt x="2108" y="2384"/>
                  </a:lnTo>
                  <a:lnTo>
                    <a:pt x="2106" y="2454"/>
                  </a:lnTo>
                  <a:lnTo>
                    <a:pt x="1937" y="2814"/>
                  </a:lnTo>
                  <a:lnTo>
                    <a:pt x="1891" y="2857"/>
                  </a:lnTo>
                  <a:lnTo>
                    <a:pt x="1783" y="3002"/>
                  </a:lnTo>
                  <a:lnTo>
                    <a:pt x="1787" y="3148"/>
                  </a:lnTo>
                  <a:lnTo>
                    <a:pt x="0" y="3148"/>
                  </a:lnTo>
                  <a:lnTo>
                    <a:pt x="0" y="3148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493" y="2486"/>
              <a:ext cx="55" cy="8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85"/>
                </a:cxn>
                <a:cxn ang="0">
                  <a:pos x="80" y="173"/>
                </a:cxn>
                <a:cxn ang="0">
                  <a:pos x="111" y="64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11" h="173">
                  <a:moveTo>
                    <a:pt x="50" y="0"/>
                  </a:moveTo>
                  <a:lnTo>
                    <a:pt x="0" y="85"/>
                  </a:lnTo>
                  <a:lnTo>
                    <a:pt x="80" y="173"/>
                  </a:lnTo>
                  <a:lnTo>
                    <a:pt x="111" y="6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304" y="2268"/>
              <a:ext cx="96" cy="36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62"/>
                </a:cxn>
                <a:cxn ang="0">
                  <a:pos x="194" y="72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194" h="72">
                  <a:moveTo>
                    <a:pt x="89" y="0"/>
                  </a:moveTo>
                  <a:lnTo>
                    <a:pt x="0" y="62"/>
                  </a:lnTo>
                  <a:lnTo>
                    <a:pt x="194" y="72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724400" y="39624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150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Gaylord is here!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>
            <a:stCxn id="15" idx="1"/>
            <a:endCxn id="14" idx="3"/>
          </p:cNvCxnSpPr>
          <p:nvPr/>
        </p:nvCxnSpPr>
        <p:spPr>
          <a:xfrm rot="10800000">
            <a:off x="5029200" y="4114800"/>
            <a:ext cx="685800" cy="33706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ction Button: Forward or Next 18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>
            <a:off x="800100" y="3924300"/>
            <a:ext cx="2819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838200" y="3886200"/>
            <a:ext cx="2819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81200" y="205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5334000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3733800"/>
            <a:ext cx="377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733800"/>
            <a:ext cx="505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144294" y="3923506"/>
            <a:ext cx="2819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05400" y="3810000"/>
            <a:ext cx="2819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00800" y="2133600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3657600"/>
            <a:ext cx="377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5334000"/>
            <a:ext cx="429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01000" y="365760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6858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Which compass rose is correct?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152400" y="1981200"/>
            <a:ext cx="3962400" cy="41910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4572000" y="1981200"/>
            <a:ext cx="3962400" cy="41910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>
          <a:xfrm>
            <a:off x="7620000" y="56388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200400"/>
            <a:ext cx="1955800" cy="17462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762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7526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Look at the map of Michigan again.  The bottom part of Michigan looks like something we all need in the winter!   Hint: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099" name="Picture 3" descr="C:\Documents and Settings\Owner\Local Settings\Temporary Internet Files\Content.IE5\GKUBVSYJ\MCj043999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057401"/>
            <a:ext cx="1355725" cy="137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95400" y="5715000"/>
            <a:ext cx="463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>Go back to the last slide and try again!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9" name="Action Button: Back or Previous 8">
            <a:hlinkClick r:id="rId5" action="ppaction://hlinksldjump" highlightClick="1"/>
          </p:cNvPr>
          <p:cNvSpPr/>
          <p:nvPr/>
        </p:nvSpPr>
        <p:spPr>
          <a:xfrm>
            <a:off x="6248400" y="5181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Cardinal directions </a:t>
            </a:r>
            <a:r>
              <a:rPr lang="en-US" sz="2400" dirty="0" smtClean="0">
                <a:latin typeface="Comic Sans MS" pitchFamily="66" charset="0"/>
              </a:rPr>
              <a:t>are found on a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compass rose</a:t>
            </a:r>
            <a:r>
              <a:rPr lang="en-US" sz="2400" dirty="0" smtClean="0">
                <a:latin typeface="Comic Sans MS" pitchFamily="66" charset="0"/>
              </a:rPr>
              <a:t>.  This is a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compass rose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390900" y="2933700"/>
            <a:ext cx="1905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6600" y="2971800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N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66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962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743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953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All maps have a compass rose.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304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Action Button: Back or Previous 13">
            <a:hlinkClick r:id="rId3" action="ppaction://hlinksldjump" highlightClick="1"/>
          </p:cNvPr>
          <p:cNvSpPr/>
          <p:nvPr/>
        </p:nvSpPr>
        <p:spPr>
          <a:xfrm>
            <a:off x="76200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One last question…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676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What does 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4" name="Picture 8" descr="C:\Documents and Settings\Owner\My Documents\My Pictures\library symb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600200"/>
            <a:ext cx="6858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1676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mean on a map?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819400" y="2514600"/>
            <a:ext cx="3505200" cy="914400"/>
          </a:xfrm>
          <a:prstGeom prst="rect">
            <a:avLst/>
          </a:prstGeom>
          <a:solidFill>
            <a:srgbClr val="7030A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School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2819400" y="3657600"/>
            <a:ext cx="3505200" cy="914400"/>
          </a:xfrm>
          <a:prstGeom prst="rect">
            <a:avLst/>
          </a:prstGeom>
          <a:solidFill>
            <a:srgbClr val="7030A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Road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2819400" y="4800600"/>
            <a:ext cx="3505200" cy="914400"/>
          </a:xfrm>
          <a:prstGeom prst="rect">
            <a:avLst/>
          </a:prstGeom>
          <a:solidFill>
            <a:srgbClr val="7030A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Library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</a:p>
          <a:p>
            <a:pPr algn="ctr"/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Remember: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133600"/>
            <a:ext cx="533400" cy="533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220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house or houses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133600" y="2971800"/>
            <a:ext cx="381000" cy="228600"/>
          </a:xfrm>
          <a:custGeom>
            <a:avLst/>
            <a:gdLst>
              <a:gd name="connsiteX0" fmla="*/ 499183 w 989026"/>
              <a:gd name="connsiteY0" fmla="*/ 98640 h 604249"/>
              <a:gd name="connsiteX1" fmla="*/ 445394 w 989026"/>
              <a:gd name="connsiteY1" fmla="*/ 55609 h 604249"/>
              <a:gd name="connsiteX2" fmla="*/ 391606 w 989026"/>
              <a:gd name="connsiteY2" fmla="*/ 12579 h 604249"/>
              <a:gd name="connsiteX3" fmla="*/ 219484 w 989026"/>
              <a:gd name="connsiteY3" fmla="*/ 23336 h 604249"/>
              <a:gd name="connsiteX4" fmla="*/ 154938 w 989026"/>
              <a:gd name="connsiteY4" fmla="*/ 44851 h 604249"/>
              <a:gd name="connsiteX5" fmla="*/ 122665 w 989026"/>
              <a:gd name="connsiteY5" fmla="*/ 55609 h 604249"/>
              <a:gd name="connsiteX6" fmla="*/ 90392 w 989026"/>
              <a:gd name="connsiteY6" fmla="*/ 77124 h 604249"/>
              <a:gd name="connsiteX7" fmla="*/ 25846 w 989026"/>
              <a:gd name="connsiteY7" fmla="*/ 152428 h 604249"/>
              <a:gd name="connsiteX8" fmla="*/ 4331 w 989026"/>
              <a:gd name="connsiteY8" fmla="*/ 195459 h 604249"/>
              <a:gd name="connsiteX9" fmla="*/ 25846 w 989026"/>
              <a:gd name="connsiteY9" fmla="*/ 356823 h 604249"/>
              <a:gd name="connsiteX10" fmla="*/ 36604 w 989026"/>
              <a:gd name="connsiteY10" fmla="*/ 399854 h 604249"/>
              <a:gd name="connsiteX11" fmla="*/ 68877 w 989026"/>
              <a:gd name="connsiteY11" fmla="*/ 432127 h 604249"/>
              <a:gd name="connsiteX12" fmla="*/ 90392 w 989026"/>
              <a:gd name="connsiteY12" fmla="*/ 464400 h 604249"/>
              <a:gd name="connsiteX13" fmla="*/ 122665 w 989026"/>
              <a:gd name="connsiteY13" fmla="*/ 485915 h 604249"/>
              <a:gd name="connsiteX14" fmla="*/ 154938 w 989026"/>
              <a:gd name="connsiteY14" fmla="*/ 518188 h 604249"/>
              <a:gd name="connsiteX15" fmla="*/ 187211 w 989026"/>
              <a:gd name="connsiteY15" fmla="*/ 539703 h 604249"/>
              <a:gd name="connsiteX16" fmla="*/ 219484 w 989026"/>
              <a:gd name="connsiteY16" fmla="*/ 571976 h 604249"/>
              <a:gd name="connsiteX17" fmla="*/ 251757 w 989026"/>
              <a:gd name="connsiteY17" fmla="*/ 582734 h 604249"/>
              <a:gd name="connsiteX18" fmla="*/ 284030 w 989026"/>
              <a:gd name="connsiteY18" fmla="*/ 604249 h 604249"/>
              <a:gd name="connsiteX19" fmla="*/ 692820 w 989026"/>
              <a:gd name="connsiteY19" fmla="*/ 593491 h 604249"/>
              <a:gd name="connsiteX20" fmla="*/ 714336 w 989026"/>
              <a:gd name="connsiteY20" fmla="*/ 571976 h 604249"/>
              <a:gd name="connsiteX21" fmla="*/ 757366 w 989026"/>
              <a:gd name="connsiteY21" fmla="*/ 561219 h 604249"/>
              <a:gd name="connsiteX22" fmla="*/ 832670 w 989026"/>
              <a:gd name="connsiteY22" fmla="*/ 550461 h 604249"/>
              <a:gd name="connsiteX23" fmla="*/ 961761 w 989026"/>
              <a:gd name="connsiteY23" fmla="*/ 528946 h 604249"/>
              <a:gd name="connsiteX24" fmla="*/ 961761 w 989026"/>
              <a:gd name="connsiteY24" fmla="*/ 378339 h 604249"/>
              <a:gd name="connsiteX25" fmla="*/ 929489 w 989026"/>
              <a:gd name="connsiteY25" fmla="*/ 324550 h 604249"/>
              <a:gd name="connsiteX26" fmla="*/ 897216 w 989026"/>
              <a:gd name="connsiteY26" fmla="*/ 313793 h 604249"/>
              <a:gd name="connsiteX27" fmla="*/ 875700 w 989026"/>
              <a:gd name="connsiteY27" fmla="*/ 292277 h 604249"/>
              <a:gd name="connsiteX28" fmla="*/ 843427 w 989026"/>
              <a:gd name="connsiteY28" fmla="*/ 281520 h 604249"/>
              <a:gd name="connsiteX29" fmla="*/ 821912 w 989026"/>
              <a:gd name="connsiteY29" fmla="*/ 216974 h 604249"/>
              <a:gd name="connsiteX30" fmla="*/ 800397 w 989026"/>
              <a:gd name="connsiteY30" fmla="*/ 184701 h 604249"/>
              <a:gd name="connsiteX31" fmla="*/ 778881 w 989026"/>
              <a:gd name="connsiteY31" fmla="*/ 163186 h 604249"/>
              <a:gd name="connsiteX32" fmla="*/ 735851 w 989026"/>
              <a:gd name="connsiteY32" fmla="*/ 152428 h 604249"/>
              <a:gd name="connsiteX33" fmla="*/ 714336 w 989026"/>
              <a:gd name="connsiteY33" fmla="*/ 120155 h 604249"/>
              <a:gd name="connsiteX34" fmla="*/ 682063 w 989026"/>
              <a:gd name="connsiteY34" fmla="*/ 130913 h 604249"/>
              <a:gd name="connsiteX35" fmla="*/ 574486 w 989026"/>
              <a:gd name="connsiteY35" fmla="*/ 141670 h 604249"/>
              <a:gd name="connsiteX36" fmla="*/ 488425 w 989026"/>
              <a:gd name="connsiteY36" fmla="*/ 141670 h 604249"/>
              <a:gd name="connsiteX37" fmla="*/ 499183 w 989026"/>
              <a:gd name="connsiteY37" fmla="*/ 98640 h 60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89026" h="604249">
                <a:moveTo>
                  <a:pt x="499183" y="98640"/>
                </a:moveTo>
                <a:cubicBezTo>
                  <a:pt x="492011" y="84297"/>
                  <a:pt x="519628" y="114997"/>
                  <a:pt x="445394" y="55609"/>
                </a:cubicBezTo>
                <a:cubicBezTo>
                  <a:pt x="375884" y="0"/>
                  <a:pt x="472723" y="39616"/>
                  <a:pt x="391606" y="12579"/>
                </a:cubicBezTo>
                <a:cubicBezTo>
                  <a:pt x="334232" y="16165"/>
                  <a:pt x="276443" y="15569"/>
                  <a:pt x="219484" y="23336"/>
                </a:cubicBezTo>
                <a:cubicBezTo>
                  <a:pt x="197013" y="26400"/>
                  <a:pt x="176453" y="37679"/>
                  <a:pt x="154938" y="44851"/>
                </a:cubicBezTo>
                <a:cubicBezTo>
                  <a:pt x="144180" y="48437"/>
                  <a:pt x="132100" y="49319"/>
                  <a:pt x="122665" y="55609"/>
                </a:cubicBezTo>
                <a:cubicBezTo>
                  <a:pt x="111907" y="62781"/>
                  <a:pt x="100208" y="68710"/>
                  <a:pt x="90392" y="77124"/>
                </a:cubicBezTo>
                <a:cubicBezTo>
                  <a:pt x="60961" y="102350"/>
                  <a:pt x="44118" y="120452"/>
                  <a:pt x="25846" y="152428"/>
                </a:cubicBezTo>
                <a:cubicBezTo>
                  <a:pt x="17890" y="166352"/>
                  <a:pt x="11503" y="181115"/>
                  <a:pt x="4331" y="195459"/>
                </a:cubicBezTo>
                <a:cubicBezTo>
                  <a:pt x="21498" y="401451"/>
                  <a:pt x="0" y="266359"/>
                  <a:pt x="25846" y="356823"/>
                </a:cubicBezTo>
                <a:cubicBezTo>
                  <a:pt x="29908" y="371039"/>
                  <a:pt x="29269" y="387017"/>
                  <a:pt x="36604" y="399854"/>
                </a:cubicBezTo>
                <a:cubicBezTo>
                  <a:pt x="44152" y="413063"/>
                  <a:pt x="59138" y="420440"/>
                  <a:pt x="68877" y="432127"/>
                </a:cubicBezTo>
                <a:cubicBezTo>
                  <a:pt x="77154" y="442059"/>
                  <a:pt x="81250" y="455258"/>
                  <a:pt x="90392" y="464400"/>
                </a:cubicBezTo>
                <a:cubicBezTo>
                  <a:pt x="99534" y="473542"/>
                  <a:pt x="112733" y="477638"/>
                  <a:pt x="122665" y="485915"/>
                </a:cubicBezTo>
                <a:cubicBezTo>
                  <a:pt x="134352" y="495654"/>
                  <a:pt x="143251" y="508449"/>
                  <a:pt x="154938" y="518188"/>
                </a:cubicBezTo>
                <a:cubicBezTo>
                  <a:pt x="164870" y="526465"/>
                  <a:pt x="177279" y="531426"/>
                  <a:pt x="187211" y="539703"/>
                </a:cubicBezTo>
                <a:cubicBezTo>
                  <a:pt x="198898" y="549442"/>
                  <a:pt x="206826" y="563537"/>
                  <a:pt x="219484" y="571976"/>
                </a:cubicBezTo>
                <a:cubicBezTo>
                  <a:pt x="228919" y="578266"/>
                  <a:pt x="241615" y="577663"/>
                  <a:pt x="251757" y="582734"/>
                </a:cubicBezTo>
                <a:cubicBezTo>
                  <a:pt x="263321" y="588516"/>
                  <a:pt x="273272" y="597077"/>
                  <a:pt x="284030" y="604249"/>
                </a:cubicBezTo>
                <a:cubicBezTo>
                  <a:pt x="420293" y="600663"/>
                  <a:pt x="556891" y="603686"/>
                  <a:pt x="692820" y="593491"/>
                </a:cubicBezTo>
                <a:cubicBezTo>
                  <a:pt x="702934" y="592732"/>
                  <a:pt x="705264" y="576512"/>
                  <a:pt x="714336" y="571976"/>
                </a:cubicBezTo>
                <a:cubicBezTo>
                  <a:pt x="727560" y="565364"/>
                  <a:pt x="742820" y="563864"/>
                  <a:pt x="757366" y="561219"/>
                </a:cubicBezTo>
                <a:cubicBezTo>
                  <a:pt x="782313" y="556683"/>
                  <a:pt x="807723" y="554997"/>
                  <a:pt x="832670" y="550461"/>
                </a:cubicBezTo>
                <a:cubicBezTo>
                  <a:pt x="989026" y="522032"/>
                  <a:pt x="694275" y="562380"/>
                  <a:pt x="961761" y="528946"/>
                </a:cubicBezTo>
                <a:cubicBezTo>
                  <a:pt x="983695" y="463146"/>
                  <a:pt x="978259" y="493827"/>
                  <a:pt x="961761" y="378339"/>
                </a:cubicBezTo>
                <a:cubicBezTo>
                  <a:pt x="958588" y="356127"/>
                  <a:pt x="949370" y="336479"/>
                  <a:pt x="929489" y="324550"/>
                </a:cubicBezTo>
                <a:cubicBezTo>
                  <a:pt x="919765" y="318716"/>
                  <a:pt x="907974" y="317379"/>
                  <a:pt x="897216" y="313793"/>
                </a:cubicBezTo>
                <a:cubicBezTo>
                  <a:pt x="890044" y="306621"/>
                  <a:pt x="884397" y="297495"/>
                  <a:pt x="875700" y="292277"/>
                </a:cubicBezTo>
                <a:cubicBezTo>
                  <a:pt x="865976" y="286443"/>
                  <a:pt x="850018" y="290747"/>
                  <a:pt x="843427" y="281520"/>
                </a:cubicBezTo>
                <a:cubicBezTo>
                  <a:pt x="830245" y="263065"/>
                  <a:pt x="834492" y="235844"/>
                  <a:pt x="821912" y="216974"/>
                </a:cubicBezTo>
                <a:cubicBezTo>
                  <a:pt x="814740" y="206216"/>
                  <a:pt x="808474" y="194797"/>
                  <a:pt x="800397" y="184701"/>
                </a:cubicBezTo>
                <a:cubicBezTo>
                  <a:pt x="794061" y="176781"/>
                  <a:pt x="787953" y="167722"/>
                  <a:pt x="778881" y="163186"/>
                </a:cubicBezTo>
                <a:cubicBezTo>
                  <a:pt x="765657" y="156574"/>
                  <a:pt x="750194" y="156014"/>
                  <a:pt x="735851" y="152428"/>
                </a:cubicBezTo>
                <a:cubicBezTo>
                  <a:pt x="728679" y="141670"/>
                  <a:pt x="726340" y="124957"/>
                  <a:pt x="714336" y="120155"/>
                </a:cubicBezTo>
                <a:cubicBezTo>
                  <a:pt x="703807" y="115944"/>
                  <a:pt x="693271" y="129189"/>
                  <a:pt x="682063" y="130913"/>
                </a:cubicBezTo>
                <a:cubicBezTo>
                  <a:pt x="646444" y="136393"/>
                  <a:pt x="610345" y="138084"/>
                  <a:pt x="574486" y="141670"/>
                </a:cubicBezTo>
                <a:cubicBezTo>
                  <a:pt x="558448" y="147016"/>
                  <a:pt x="499979" y="187889"/>
                  <a:pt x="488425" y="141670"/>
                </a:cubicBezTo>
                <a:cubicBezTo>
                  <a:pt x="483207" y="120797"/>
                  <a:pt x="506355" y="112983"/>
                  <a:pt x="499183" y="9864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lake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981200" y="36576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3733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432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road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7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114800"/>
            <a:ext cx="609920" cy="49552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7432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store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8" name="Picture 4" descr="C:\Documents and Settings\Owner\My Documents\My Pictures\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1" y="4800600"/>
            <a:ext cx="533400" cy="40231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743200" y="4800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school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9" name="Picture 5" descr="C:\Documents and Settings\Owner\My Documents\My Pictures\police symbo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2133600"/>
            <a:ext cx="501757" cy="5334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0198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police station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0" name="Picture 6" descr="C:\Documents and Settings\Owner\My Documents\My Pictures\fire station symbo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2819400"/>
            <a:ext cx="476250" cy="4762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0198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fire station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1" name="Picture 7" descr="C:\Documents and Settings\Owner\Local Settings\Temporary Internet Files\Content.IE5\GKUBVSYJ\MCj0411406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3505200"/>
            <a:ext cx="408658" cy="39432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096000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hospital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2" name="Picture 8" descr="C:\Documents and Settings\Owner\My Documents\My Pictures\library symbo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4038600"/>
            <a:ext cx="533400" cy="533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61722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library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3" name="Picture 9" descr="C:\Documents and Settings\Owner\Local Settings\Temporary Internet Files\Content.IE5\GKUBVSYJ\MCj0389272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4648200"/>
            <a:ext cx="481837" cy="607771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1722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park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7" name="Action Button: Back or Previous 26">
            <a:hlinkClick r:id="rId11" action="ppaction://hlinksldjump" highlightClick="1"/>
          </p:cNvPr>
          <p:cNvSpPr/>
          <p:nvPr/>
        </p:nvSpPr>
        <p:spPr>
          <a:xfrm>
            <a:off x="73914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</a:p>
          <a:p>
            <a:pPr algn="ctr"/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Remember: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Owner\Local Settings\Temporary Internet Files\Content.IE5\USWLP0AG\MCj044149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133600"/>
            <a:ext cx="533400" cy="533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220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house or houses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133600" y="2971800"/>
            <a:ext cx="381000" cy="228600"/>
          </a:xfrm>
          <a:custGeom>
            <a:avLst/>
            <a:gdLst>
              <a:gd name="connsiteX0" fmla="*/ 499183 w 989026"/>
              <a:gd name="connsiteY0" fmla="*/ 98640 h 604249"/>
              <a:gd name="connsiteX1" fmla="*/ 445394 w 989026"/>
              <a:gd name="connsiteY1" fmla="*/ 55609 h 604249"/>
              <a:gd name="connsiteX2" fmla="*/ 391606 w 989026"/>
              <a:gd name="connsiteY2" fmla="*/ 12579 h 604249"/>
              <a:gd name="connsiteX3" fmla="*/ 219484 w 989026"/>
              <a:gd name="connsiteY3" fmla="*/ 23336 h 604249"/>
              <a:gd name="connsiteX4" fmla="*/ 154938 w 989026"/>
              <a:gd name="connsiteY4" fmla="*/ 44851 h 604249"/>
              <a:gd name="connsiteX5" fmla="*/ 122665 w 989026"/>
              <a:gd name="connsiteY5" fmla="*/ 55609 h 604249"/>
              <a:gd name="connsiteX6" fmla="*/ 90392 w 989026"/>
              <a:gd name="connsiteY6" fmla="*/ 77124 h 604249"/>
              <a:gd name="connsiteX7" fmla="*/ 25846 w 989026"/>
              <a:gd name="connsiteY7" fmla="*/ 152428 h 604249"/>
              <a:gd name="connsiteX8" fmla="*/ 4331 w 989026"/>
              <a:gd name="connsiteY8" fmla="*/ 195459 h 604249"/>
              <a:gd name="connsiteX9" fmla="*/ 25846 w 989026"/>
              <a:gd name="connsiteY9" fmla="*/ 356823 h 604249"/>
              <a:gd name="connsiteX10" fmla="*/ 36604 w 989026"/>
              <a:gd name="connsiteY10" fmla="*/ 399854 h 604249"/>
              <a:gd name="connsiteX11" fmla="*/ 68877 w 989026"/>
              <a:gd name="connsiteY11" fmla="*/ 432127 h 604249"/>
              <a:gd name="connsiteX12" fmla="*/ 90392 w 989026"/>
              <a:gd name="connsiteY12" fmla="*/ 464400 h 604249"/>
              <a:gd name="connsiteX13" fmla="*/ 122665 w 989026"/>
              <a:gd name="connsiteY13" fmla="*/ 485915 h 604249"/>
              <a:gd name="connsiteX14" fmla="*/ 154938 w 989026"/>
              <a:gd name="connsiteY14" fmla="*/ 518188 h 604249"/>
              <a:gd name="connsiteX15" fmla="*/ 187211 w 989026"/>
              <a:gd name="connsiteY15" fmla="*/ 539703 h 604249"/>
              <a:gd name="connsiteX16" fmla="*/ 219484 w 989026"/>
              <a:gd name="connsiteY16" fmla="*/ 571976 h 604249"/>
              <a:gd name="connsiteX17" fmla="*/ 251757 w 989026"/>
              <a:gd name="connsiteY17" fmla="*/ 582734 h 604249"/>
              <a:gd name="connsiteX18" fmla="*/ 284030 w 989026"/>
              <a:gd name="connsiteY18" fmla="*/ 604249 h 604249"/>
              <a:gd name="connsiteX19" fmla="*/ 692820 w 989026"/>
              <a:gd name="connsiteY19" fmla="*/ 593491 h 604249"/>
              <a:gd name="connsiteX20" fmla="*/ 714336 w 989026"/>
              <a:gd name="connsiteY20" fmla="*/ 571976 h 604249"/>
              <a:gd name="connsiteX21" fmla="*/ 757366 w 989026"/>
              <a:gd name="connsiteY21" fmla="*/ 561219 h 604249"/>
              <a:gd name="connsiteX22" fmla="*/ 832670 w 989026"/>
              <a:gd name="connsiteY22" fmla="*/ 550461 h 604249"/>
              <a:gd name="connsiteX23" fmla="*/ 961761 w 989026"/>
              <a:gd name="connsiteY23" fmla="*/ 528946 h 604249"/>
              <a:gd name="connsiteX24" fmla="*/ 961761 w 989026"/>
              <a:gd name="connsiteY24" fmla="*/ 378339 h 604249"/>
              <a:gd name="connsiteX25" fmla="*/ 929489 w 989026"/>
              <a:gd name="connsiteY25" fmla="*/ 324550 h 604249"/>
              <a:gd name="connsiteX26" fmla="*/ 897216 w 989026"/>
              <a:gd name="connsiteY26" fmla="*/ 313793 h 604249"/>
              <a:gd name="connsiteX27" fmla="*/ 875700 w 989026"/>
              <a:gd name="connsiteY27" fmla="*/ 292277 h 604249"/>
              <a:gd name="connsiteX28" fmla="*/ 843427 w 989026"/>
              <a:gd name="connsiteY28" fmla="*/ 281520 h 604249"/>
              <a:gd name="connsiteX29" fmla="*/ 821912 w 989026"/>
              <a:gd name="connsiteY29" fmla="*/ 216974 h 604249"/>
              <a:gd name="connsiteX30" fmla="*/ 800397 w 989026"/>
              <a:gd name="connsiteY30" fmla="*/ 184701 h 604249"/>
              <a:gd name="connsiteX31" fmla="*/ 778881 w 989026"/>
              <a:gd name="connsiteY31" fmla="*/ 163186 h 604249"/>
              <a:gd name="connsiteX32" fmla="*/ 735851 w 989026"/>
              <a:gd name="connsiteY32" fmla="*/ 152428 h 604249"/>
              <a:gd name="connsiteX33" fmla="*/ 714336 w 989026"/>
              <a:gd name="connsiteY33" fmla="*/ 120155 h 604249"/>
              <a:gd name="connsiteX34" fmla="*/ 682063 w 989026"/>
              <a:gd name="connsiteY34" fmla="*/ 130913 h 604249"/>
              <a:gd name="connsiteX35" fmla="*/ 574486 w 989026"/>
              <a:gd name="connsiteY35" fmla="*/ 141670 h 604249"/>
              <a:gd name="connsiteX36" fmla="*/ 488425 w 989026"/>
              <a:gd name="connsiteY36" fmla="*/ 141670 h 604249"/>
              <a:gd name="connsiteX37" fmla="*/ 499183 w 989026"/>
              <a:gd name="connsiteY37" fmla="*/ 98640 h 60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89026" h="604249">
                <a:moveTo>
                  <a:pt x="499183" y="98640"/>
                </a:moveTo>
                <a:cubicBezTo>
                  <a:pt x="492011" y="84297"/>
                  <a:pt x="519628" y="114997"/>
                  <a:pt x="445394" y="55609"/>
                </a:cubicBezTo>
                <a:cubicBezTo>
                  <a:pt x="375884" y="0"/>
                  <a:pt x="472723" y="39616"/>
                  <a:pt x="391606" y="12579"/>
                </a:cubicBezTo>
                <a:cubicBezTo>
                  <a:pt x="334232" y="16165"/>
                  <a:pt x="276443" y="15569"/>
                  <a:pt x="219484" y="23336"/>
                </a:cubicBezTo>
                <a:cubicBezTo>
                  <a:pt x="197013" y="26400"/>
                  <a:pt x="176453" y="37679"/>
                  <a:pt x="154938" y="44851"/>
                </a:cubicBezTo>
                <a:cubicBezTo>
                  <a:pt x="144180" y="48437"/>
                  <a:pt x="132100" y="49319"/>
                  <a:pt x="122665" y="55609"/>
                </a:cubicBezTo>
                <a:cubicBezTo>
                  <a:pt x="111907" y="62781"/>
                  <a:pt x="100208" y="68710"/>
                  <a:pt x="90392" y="77124"/>
                </a:cubicBezTo>
                <a:cubicBezTo>
                  <a:pt x="60961" y="102350"/>
                  <a:pt x="44118" y="120452"/>
                  <a:pt x="25846" y="152428"/>
                </a:cubicBezTo>
                <a:cubicBezTo>
                  <a:pt x="17890" y="166352"/>
                  <a:pt x="11503" y="181115"/>
                  <a:pt x="4331" y="195459"/>
                </a:cubicBezTo>
                <a:cubicBezTo>
                  <a:pt x="21498" y="401451"/>
                  <a:pt x="0" y="266359"/>
                  <a:pt x="25846" y="356823"/>
                </a:cubicBezTo>
                <a:cubicBezTo>
                  <a:pt x="29908" y="371039"/>
                  <a:pt x="29269" y="387017"/>
                  <a:pt x="36604" y="399854"/>
                </a:cubicBezTo>
                <a:cubicBezTo>
                  <a:pt x="44152" y="413063"/>
                  <a:pt x="59138" y="420440"/>
                  <a:pt x="68877" y="432127"/>
                </a:cubicBezTo>
                <a:cubicBezTo>
                  <a:pt x="77154" y="442059"/>
                  <a:pt x="81250" y="455258"/>
                  <a:pt x="90392" y="464400"/>
                </a:cubicBezTo>
                <a:cubicBezTo>
                  <a:pt x="99534" y="473542"/>
                  <a:pt x="112733" y="477638"/>
                  <a:pt x="122665" y="485915"/>
                </a:cubicBezTo>
                <a:cubicBezTo>
                  <a:pt x="134352" y="495654"/>
                  <a:pt x="143251" y="508449"/>
                  <a:pt x="154938" y="518188"/>
                </a:cubicBezTo>
                <a:cubicBezTo>
                  <a:pt x="164870" y="526465"/>
                  <a:pt x="177279" y="531426"/>
                  <a:pt x="187211" y="539703"/>
                </a:cubicBezTo>
                <a:cubicBezTo>
                  <a:pt x="198898" y="549442"/>
                  <a:pt x="206826" y="563537"/>
                  <a:pt x="219484" y="571976"/>
                </a:cubicBezTo>
                <a:cubicBezTo>
                  <a:pt x="228919" y="578266"/>
                  <a:pt x="241615" y="577663"/>
                  <a:pt x="251757" y="582734"/>
                </a:cubicBezTo>
                <a:cubicBezTo>
                  <a:pt x="263321" y="588516"/>
                  <a:pt x="273272" y="597077"/>
                  <a:pt x="284030" y="604249"/>
                </a:cubicBezTo>
                <a:cubicBezTo>
                  <a:pt x="420293" y="600663"/>
                  <a:pt x="556891" y="603686"/>
                  <a:pt x="692820" y="593491"/>
                </a:cubicBezTo>
                <a:cubicBezTo>
                  <a:pt x="702934" y="592732"/>
                  <a:pt x="705264" y="576512"/>
                  <a:pt x="714336" y="571976"/>
                </a:cubicBezTo>
                <a:cubicBezTo>
                  <a:pt x="727560" y="565364"/>
                  <a:pt x="742820" y="563864"/>
                  <a:pt x="757366" y="561219"/>
                </a:cubicBezTo>
                <a:cubicBezTo>
                  <a:pt x="782313" y="556683"/>
                  <a:pt x="807723" y="554997"/>
                  <a:pt x="832670" y="550461"/>
                </a:cubicBezTo>
                <a:cubicBezTo>
                  <a:pt x="989026" y="522032"/>
                  <a:pt x="694275" y="562380"/>
                  <a:pt x="961761" y="528946"/>
                </a:cubicBezTo>
                <a:cubicBezTo>
                  <a:pt x="983695" y="463146"/>
                  <a:pt x="978259" y="493827"/>
                  <a:pt x="961761" y="378339"/>
                </a:cubicBezTo>
                <a:cubicBezTo>
                  <a:pt x="958588" y="356127"/>
                  <a:pt x="949370" y="336479"/>
                  <a:pt x="929489" y="324550"/>
                </a:cubicBezTo>
                <a:cubicBezTo>
                  <a:pt x="919765" y="318716"/>
                  <a:pt x="907974" y="317379"/>
                  <a:pt x="897216" y="313793"/>
                </a:cubicBezTo>
                <a:cubicBezTo>
                  <a:pt x="890044" y="306621"/>
                  <a:pt x="884397" y="297495"/>
                  <a:pt x="875700" y="292277"/>
                </a:cubicBezTo>
                <a:cubicBezTo>
                  <a:pt x="865976" y="286443"/>
                  <a:pt x="850018" y="290747"/>
                  <a:pt x="843427" y="281520"/>
                </a:cubicBezTo>
                <a:cubicBezTo>
                  <a:pt x="830245" y="263065"/>
                  <a:pt x="834492" y="235844"/>
                  <a:pt x="821912" y="216974"/>
                </a:cubicBezTo>
                <a:cubicBezTo>
                  <a:pt x="814740" y="206216"/>
                  <a:pt x="808474" y="194797"/>
                  <a:pt x="800397" y="184701"/>
                </a:cubicBezTo>
                <a:cubicBezTo>
                  <a:pt x="794061" y="176781"/>
                  <a:pt x="787953" y="167722"/>
                  <a:pt x="778881" y="163186"/>
                </a:cubicBezTo>
                <a:cubicBezTo>
                  <a:pt x="765657" y="156574"/>
                  <a:pt x="750194" y="156014"/>
                  <a:pt x="735851" y="152428"/>
                </a:cubicBezTo>
                <a:cubicBezTo>
                  <a:pt x="728679" y="141670"/>
                  <a:pt x="726340" y="124957"/>
                  <a:pt x="714336" y="120155"/>
                </a:cubicBezTo>
                <a:cubicBezTo>
                  <a:pt x="703807" y="115944"/>
                  <a:pt x="693271" y="129189"/>
                  <a:pt x="682063" y="130913"/>
                </a:cubicBezTo>
                <a:cubicBezTo>
                  <a:pt x="646444" y="136393"/>
                  <a:pt x="610345" y="138084"/>
                  <a:pt x="574486" y="141670"/>
                </a:cubicBezTo>
                <a:cubicBezTo>
                  <a:pt x="558448" y="147016"/>
                  <a:pt x="499979" y="187889"/>
                  <a:pt x="488425" y="141670"/>
                </a:cubicBezTo>
                <a:cubicBezTo>
                  <a:pt x="483207" y="120797"/>
                  <a:pt x="506355" y="112983"/>
                  <a:pt x="499183" y="9864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lake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981200" y="36576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3733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432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road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7" name="Picture 3" descr="C:\Documents and Settings\Owner\Local Settings\Temporary Internet Files\Content.IE5\GKUBVSYJ\MCj0433864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114800"/>
            <a:ext cx="609920" cy="49552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7432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store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8" name="Picture 4" descr="C:\Documents and Settings\Owner\My Documents\My Pictures\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1" y="4800600"/>
            <a:ext cx="533400" cy="40231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743200" y="4800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school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9" name="Picture 5" descr="C:\Documents and Settings\Owner\My Documents\My Pictures\police symbo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2133600"/>
            <a:ext cx="501757" cy="5334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0198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police station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0" name="Picture 6" descr="C:\Documents and Settings\Owner\My Documents\My Pictures\fire station symbo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2819400"/>
            <a:ext cx="476250" cy="4762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0198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fire station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1" name="Picture 7" descr="C:\Documents and Settings\Owner\Local Settings\Temporary Internet Files\Content.IE5\GKUBVSYJ\MCj0411406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3505200"/>
            <a:ext cx="408658" cy="39432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096000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hospital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2" name="Picture 8" descr="C:\Documents and Settings\Owner\My Documents\My Pictures\library symbo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4038600"/>
            <a:ext cx="533400" cy="533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61722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library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3" name="Picture 9" descr="C:\Documents and Settings\Owner\Local Settings\Temporary Internet Files\Content.IE5\GKUBVSYJ\MCj0389272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4648200"/>
            <a:ext cx="481837" cy="607771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1722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= park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" name="Action Button: Back or Previous 24">
            <a:hlinkClick r:id="rId11" action="ppaction://hlinksldjump" highlightClick="1"/>
          </p:cNvPr>
          <p:cNvSpPr/>
          <p:nvPr/>
        </p:nvSpPr>
        <p:spPr>
          <a:xfrm>
            <a:off x="7391400" y="54864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6" name="Action Button: Forward or Next 5">
            <a:hlinkClick r:id="rId5" action="ppaction://hlinksldjump" highlightClick="1"/>
          </p:cNvPr>
          <p:cNvSpPr/>
          <p:nvPr/>
        </p:nvSpPr>
        <p:spPr>
          <a:xfrm>
            <a:off x="7391400" y="56388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6781799" cy="2138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Congratulations!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971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You have completed the map skills activity!</a:t>
            </a:r>
          </a:p>
          <a:p>
            <a:pPr algn="ctr"/>
            <a:endParaRPr lang="en-US" sz="2400" dirty="0" smtClean="0">
              <a:latin typeface="Comic Sans MS" pitchFamily="66" charset="0"/>
            </a:endParaRPr>
          </a:p>
          <a:p>
            <a:pPr algn="ctr"/>
            <a:r>
              <a:rPr lang="en-US" sz="2400" dirty="0" smtClean="0">
                <a:latin typeface="Comic Sans MS" pitchFamily="66" charset="0"/>
              </a:rPr>
              <a:t>Fantastic work!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4098" name="Picture 2" descr="C:\Documents and Settings\Owner\Local Settings\Temporary Internet Files\Content.IE5\GKUBVSYJ\MCj041071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77698">
            <a:off x="552592" y="3810000"/>
            <a:ext cx="2605077" cy="2514600"/>
          </a:xfrm>
          <a:prstGeom prst="rect">
            <a:avLst/>
          </a:prstGeom>
          <a:noFill/>
        </p:spPr>
      </p:pic>
      <p:pic>
        <p:nvPicPr>
          <p:cNvPr id="4099" name="Picture 3" descr="C:\Documents and Settings\Owner\Local Settings\Temporary Internet Files\Content.IE5\USWLP0AG\MCj033590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6642" y="3429000"/>
            <a:ext cx="2874999" cy="30283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52578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hlinkClick r:id="rId5" action="ppaction://hlinksldjump"/>
              </a:rPr>
              <a:t>Click here to start over!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762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Try again!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7526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Look at the map of Michigan again.  The bottom part of Michigan looks like something we all need in the winter!   Hint: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099" name="Picture 3" descr="C:\Documents and Settings\Owner\Local Settings\Temporary Internet Files\Content.IE5\GKUBVSYJ\MCj043999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057401"/>
            <a:ext cx="1355725" cy="137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95400" y="5715000"/>
            <a:ext cx="463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omic Sans MS" pitchFamily="66" charset="0"/>
              </a:rPr>
              <a:t>Go back to the last slide and try again!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7" name="Action Button: Back or Previous 6">
            <a:hlinkClick r:id="rId4" action="ppaction://hlinksldjump" highlightClick="1"/>
          </p:cNvPr>
          <p:cNvSpPr/>
          <p:nvPr/>
        </p:nvSpPr>
        <p:spPr>
          <a:xfrm>
            <a:off x="6248400" y="51816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Documents and Settings\Owner\Local Settings\Temporary Internet Files\Content.IE5\USWLP0AG\MCj0408230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3200400"/>
            <a:ext cx="1955800" cy="174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350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Hooray!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 rot="941427">
            <a:off x="4734398" y="3912422"/>
            <a:ext cx="37338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Awesome!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Documents and Settings\Owner\Local Settings\Temporary Internet Files\Content.IE5\GKUBVSYJ\MCj04323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017350"/>
            <a:ext cx="2286000" cy="2326176"/>
          </a:xfrm>
          <a:prstGeom prst="rect">
            <a:avLst/>
          </a:prstGeom>
          <a:noFill/>
        </p:spPr>
      </p:pic>
      <p:pic>
        <p:nvPicPr>
          <p:cNvPr id="5124" name="Picture 4" descr="C:\Documents and Settings\Owner\Local Settings\Temporary Internet Files\Content.IE5\SPWLKHH9\MPj043316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85800"/>
            <a:ext cx="2209800" cy="2209800"/>
          </a:xfrm>
          <a:prstGeom prst="rect">
            <a:avLst/>
          </a:prstGeom>
          <a:noFill/>
        </p:spPr>
      </p:pic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7056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6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Where do we live?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Our school is in the city of Gaylord, Michigan.  Most of us live in or near Gaylord, too.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 smtClean="0">
                <a:latin typeface="Comic Sans MS" pitchFamily="66" charset="0"/>
              </a:rPr>
              <a:t>Do you know where Gaylord is?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 descr="school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124200"/>
            <a:ext cx="2362200" cy="3114989"/>
          </a:xfrm>
          <a:prstGeom prst="rect">
            <a:avLst/>
          </a:prstGeom>
        </p:spPr>
      </p:pic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3152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Gaylord is a small town in the northern or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top</a:t>
            </a:r>
            <a:r>
              <a:rPr lang="en-US" sz="4000" dirty="0" smtClean="0">
                <a:latin typeface="Comic Sans MS" pitchFamily="66" charset="0"/>
              </a:rPr>
              <a:t> part of the mitten of Michigan. 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7170" name="Picture 2" descr="C:\Documents and Settings\Owner\Local Settings\Temporary Internet Files\Content.IE5\GKUBVSYJ\MCMP0055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667000"/>
            <a:ext cx="3508218" cy="34689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2743200"/>
            <a:ext cx="426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3581400"/>
            <a:ext cx="22860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74676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Gaylord is in this part of Michigan.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4114800"/>
            <a:ext cx="2057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Now you find Gaylord!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Click the mouse where you think Gaylord is.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8197" name="Group 5"/>
          <p:cNvGrpSpPr>
            <a:grpSpLocks noChangeAspect="1"/>
          </p:cNvGrpSpPr>
          <p:nvPr/>
        </p:nvGrpSpPr>
        <p:grpSpPr bwMode="auto">
          <a:xfrm>
            <a:off x="2362200" y="2667000"/>
            <a:ext cx="3508375" cy="3468688"/>
            <a:chOff x="1584" y="1728"/>
            <a:chExt cx="2210" cy="2185"/>
          </a:xfrm>
        </p:grpSpPr>
        <p:sp>
          <p:nvSpPr>
            <p:cNvPr id="819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84" y="1728"/>
              <a:ext cx="2210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1602" y="1754"/>
              <a:ext cx="1687" cy="934"/>
            </a:xfrm>
            <a:custGeom>
              <a:avLst/>
              <a:gdLst/>
              <a:ahLst/>
              <a:cxnLst>
                <a:cxn ang="0">
                  <a:pos x="0" y="692"/>
                </a:cxn>
                <a:cxn ang="0">
                  <a:pos x="745" y="419"/>
                </a:cxn>
                <a:cxn ang="0">
                  <a:pos x="1266" y="0"/>
                </a:cxn>
                <a:cxn ang="0">
                  <a:pos x="1396" y="19"/>
                </a:cxn>
                <a:cxn ang="0">
                  <a:pos x="1006" y="544"/>
                </a:cxn>
                <a:cxn ang="0">
                  <a:pos x="1266" y="398"/>
                </a:cxn>
                <a:cxn ang="0">
                  <a:pos x="1624" y="732"/>
                </a:cxn>
                <a:cxn ang="0">
                  <a:pos x="1947" y="797"/>
                </a:cxn>
                <a:cxn ang="0">
                  <a:pos x="2222" y="544"/>
                </a:cxn>
                <a:cxn ang="0">
                  <a:pos x="2808" y="544"/>
                </a:cxn>
                <a:cxn ang="0">
                  <a:pos x="2743" y="732"/>
                </a:cxn>
                <a:cxn ang="0">
                  <a:pos x="2920" y="778"/>
                </a:cxn>
                <a:cxn ang="0">
                  <a:pos x="3010" y="688"/>
                </a:cxn>
                <a:cxn ang="0">
                  <a:pos x="3150" y="924"/>
                </a:cxn>
                <a:cxn ang="0">
                  <a:pos x="3295" y="937"/>
                </a:cxn>
                <a:cxn ang="0">
                  <a:pos x="3375" y="1112"/>
                </a:cxn>
                <a:cxn ang="0">
                  <a:pos x="3002" y="1029"/>
                </a:cxn>
                <a:cxn ang="0">
                  <a:pos x="2808" y="1006"/>
                </a:cxn>
                <a:cxn ang="0">
                  <a:pos x="2645" y="1089"/>
                </a:cxn>
                <a:cxn ang="0">
                  <a:pos x="2369" y="1089"/>
                </a:cxn>
                <a:cxn ang="0">
                  <a:pos x="2093" y="1299"/>
                </a:cxn>
                <a:cxn ang="0">
                  <a:pos x="1979" y="1445"/>
                </a:cxn>
                <a:cxn ang="0">
                  <a:pos x="1897" y="1388"/>
                </a:cxn>
                <a:cxn ang="0">
                  <a:pos x="2061" y="1196"/>
                </a:cxn>
                <a:cxn ang="0">
                  <a:pos x="1915" y="1215"/>
                </a:cxn>
                <a:cxn ang="0">
                  <a:pos x="1835" y="1278"/>
                </a:cxn>
                <a:cxn ang="0">
                  <a:pos x="1494" y="1869"/>
                </a:cxn>
                <a:cxn ang="0">
                  <a:pos x="1396" y="1760"/>
                </a:cxn>
                <a:cxn ang="0">
                  <a:pos x="1287" y="1498"/>
                </a:cxn>
                <a:cxn ang="0">
                  <a:pos x="1234" y="1344"/>
                </a:cxn>
                <a:cxn ang="0">
                  <a:pos x="1213" y="1196"/>
                </a:cxn>
                <a:cxn ang="0">
                  <a:pos x="181" y="903"/>
                </a:cxn>
                <a:cxn ang="0">
                  <a:pos x="0" y="692"/>
                </a:cxn>
                <a:cxn ang="0">
                  <a:pos x="0" y="692"/>
                </a:cxn>
              </a:cxnLst>
              <a:rect l="0" t="0" r="r" b="b"/>
              <a:pathLst>
                <a:path w="3375" h="1869">
                  <a:moveTo>
                    <a:pt x="0" y="692"/>
                  </a:moveTo>
                  <a:lnTo>
                    <a:pt x="745" y="419"/>
                  </a:lnTo>
                  <a:lnTo>
                    <a:pt x="1266" y="0"/>
                  </a:lnTo>
                  <a:lnTo>
                    <a:pt x="1396" y="19"/>
                  </a:lnTo>
                  <a:lnTo>
                    <a:pt x="1006" y="544"/>
                  </a:lnTo>
                  <a:lnTo>
                    <a:pt x="1266" y="398"/>
                  </a:lnTo>
                  <a:lnTo>
                    <a:pt x="1624" y="732"/>
                  </a:lnTo>
                  <a:lnTo>
                    <a:pt x="1947" y="797"/>
                  </a:lnTo>
                  <a:lnTo>
                    <a:pt x="2222" y="544"/>
                  </a:lnTo>
                  <a:lnTo>
                    <a:pt x="2808" y="544"/>
                  </a:lnTo>
                  <a:lnTo>
                    <a:pt x="2743" y="732"/>
                  </a:lnTo>
                  <a:lnTo>
                    <a:pt x="2920" y="778"/>
                  </a:lnTo>
                  <a:lnTo>
                    <a:pt x="3010" y="688"/>
                  </a:lnTo>
                  <a:lnTo>
                    <a:pt x="3150" y="924"/>
                  </a:lnTo>
                  <a:lnTo>
                    <a:pt x="3295" y="937"/>
                  </a:lnTo>
                  <a:lnTo>
                    <a:pt x="3375" y="1112"/>
                  </a:lnTo>
                  <a:lnTo>
                    <a:pt x="3002" y="1029"/>
                  </a:lnTo>
                  <a:lnTo>
                    <a:pt x="2808" y="1006"/>
                  </a:lnTo>
                  <a:lnTo>
                    <a:pt x="2645" y="1089"/>
                  </a:lnTo>
                  <a:lnTo>
                    <a:pt x="2369" y="1089"/>
                  </a:lnTo>
                  <a:lnTo>
                    <a:pt x="2093" y="1299"/>
                  </a:lnTo>
                  <a:lnTo>
                    <a:pt x="1979" y="1445"/>
                  </a:lnTo>
                  <a:lnTo>
                    <a:pt x="1897" y="1388"/>
                  </a:lnTo>
                  <a:lnTo>
                    <a:pt x="2061" y="1196"/>
                  </a:lnTo>
                  <a:lnTo>
                    <a:pt x="1915" y="1215"/>
                  </a:lnTo>
                  <a:lnTo>
                    <a:pt x="1835" y="1278"/>
                  </a:lnTo>
                  <a:lnTo>
                    <a:pt x="1494" y="1869"/>
                  </a:lnTo>
                  <a:lnTo>
                    <a:pt x="1396" y="1760"/>
                  </a:lnTo>
                  <a:lnTo>
                    <a:pt x="1287" y="1498"/>
                  </a:lnTo>
                  <a:lnTo>
                    <a:pt x="1234" y="1344"/>
                  </a:lnTo>
                  <a:lnTo>
                    <a:pt x="1213" y="1196"/>
                  </a:lnTo>
                  <a:lnTo>
                    <a:pt x="181" y="903"/>
                  </a:lnTo>
                  <a:lnTo>
                    <a:pt x="0" y="692"/>
                  </a:lnTo>
                  <a:lnTo>
                    <a:pt x="0" y="6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auto">
            <a:xfrm>
              <a:off x="2624" y="2319"/>
              <a:ext cx="1151" cy="1575"/>
            </a:xfrm>
            <a:custGeom>
              <a:avLst/>
              <a:gdLst/>
              <a:ahLst/>
              <a:cxnLst>
                <a:cxn ang="0">
                  <a:pos x="0" y="3150"/>
                </a:cxn>
                <a:cxn ang="0">
                  <a:pos x="260" y="2692"/>
                </a:cxn>
                <a:cxn ang="0">
                  <a:pos x="260" y="2120"/>
                </a:cxn>
                <a:cxn ang="0">
                  <a:pos x="0" y="1743"/>
                </a:cxn>
                <a:cxn ang="0">
                  <a:pos x="114" y="1576"/>
                </a:cxn>
                <a:cxn ang="0">
                  <a:pos x="17" y="1407"/>
                </a:cxn>
                <a:cxn ang="0">
                  <a:pos x="226" y="1116"/>
                </a:cxn>
                <a:cxn ang="0">
                  <a:pos x="131" y="903"/>
                </a:cxn>
                <a:cxn ang="0">
                  <a:pos x="488" y="548"/>
                </a:cxn>
                <a:cxn ang="0">
                  <a:pos x="439" y="842"/>
                </a:cxn>
                <a:cxn ang="0">
                  <a:pos x="618" y="842"/>
                </a:cxn>
                <a:cxn ang="0">
                  <a:pos x="618" y="443"/>
                </a:cxn>
                <a:cxn ang="0">
                  <a:pos x="829" y="380"/>
                </a:cxn>
                <a:cxn ang="0">
                  <a:pos x="699" y="257"/>
                </a:cxn>
                <a:cxn ang="0">
                  <a:pos x="726" y="65"/>
                </a:cxn>
                <a:cxn ang="0">
                  <a:pos x="891" y="0"/>
                </a:cxn>
                <a:cxn ang="0">
                  <a:pos x="1559" y="339"/>
                </a:cxn>
                <a:cxn ang="0">
                  <a:pos x="1701" y="591"/>
                </a:cxn>
                <a:cxn ang="0">
                  <a:pos x="1543" y="548"/>
                </a:cxn>
                <a:cxn ang="0">
                  <a:pos x="1572" y="694"/>
                </a:cxn>
                <a:cxn ang="0">
                  <a:pos x="1701" y="759"/>
                </a:cxn>
                <a:cxn ang="0">
                  <a:pos x="1701" y="1154"/>
                </a:cxn>
                <a:cxn ang="0">
                  <a:pos x="1591" y="1179"/>
                </a:cxn>
                <a:cxn ang="0">
                  <a:pos x="1623" y="1342"/>
                </a:cxn>
                <a:cxn ang="0">
                  <a:pos x="1414" y="1407"/>
                </a:cxn>
                <a:cxn ang="0">
                  <a:pos x="1380" y="1597"/>
                </a:cxn>
                <a:cxn ang="0">
                  <a:pos x="1511" y="1702"/>
                </a:cxn>
                <a:cxn ang="0">
                  <a:pos x="1901" y="1281"/>
                </a:cxn>
                <a:cxn ang="0">
                  <a:pos x="2074" y="1325"/>
                </a:cxn>
                <a:cxn ang="0">
                  <a:pos x="2302" y="2038"/>
                </a:cxn>
                <a:cxn ang="0">
                  <a:pos x="2251" y="2376"/>
                </a:cxn>
                <a:cxn ang="0">
                  <a:pos x="2144" y="2355"/>
                </a:cxn>
                <a:cxn ang="0">
                  <a:pos x="2110" y="2386"/>
                </a:cxn>
                <a:cxn ang="0">
                  <a:pos x="2106" y="2456"/>
                </a:cxn>
                <a:cxn ang="0">
                  <a:pos x="1937" y="2815"/>
                </a:cxn>
                <a:cxn ang="0">
                  <a:pos x="1891" y="2857"/>
                </a:cxn>
                <a:cxn ang="0">
                  <a:pos x="1783" y="3004"/>
                </a:cxn>
                <a:cxn ang="0">
                  <a:pos x="1787" y="3150"/>
                </a:cxn>
                <a:cxn ang="0">
                  <a:pos x="0" y="3150"/>
                </a:cxn>
                <a:cxn ang="0">
                  <a:pos x="0" y="3150"/>
                </a:cxn>
              </a:cxnLst>
              <a:rect l="0" t="0" r="r" b="b"/>
              <a:pathLst>
                <a:path w="2302" h="3150">
                  <a:moveTo>
                    <a:pt x="0" y="3150"/>
                  </a:moveTo>
                  <a:lnTo>
                    <a:pt x="260" y="2692"/>
                  </a:lnTo>
                  <a:lnTo>
                    <a:pt x="260" y="2120"/>
                  </a:lnTo>
                  <a:lnTo>
                    <a:pt x="0" y="1743"/>
                  </a:lnTo>
                  <a:lnTo>
                    <a:pt x="114" y="1576"/>
                  </a:lnTo>
                  <a:lnTo>
                    <a:pt x="17" y="1407"/>
                  </a:lnTo>
                  <a:lnTo>
                    <a:pt x="226" y="1116"/>
                  </a:lnTo>
                  <a:lnTo>
                    <a:pt x="131" y="903"/>
                  </a:lnTo>
                  <a:lnTo>
                    <a:pt x="488" y="548"/>
                  </a:lnTo>
                  <a:lnTo>
                    <a:pt x="439" y="842"/>
                  </a:lnTo>
                  <a:lnTo>
                    <a:pt x="618" y="842"/>
                  </a:lnTo>
                  <a:lnTo>
                    <a:pt x="618" y="443"/>
                  </a:lnTo>
                  <a:lnTo>
                    <a:pt x="829" y="380"/>
                  </a:lnTo>
                  <a:lnTo>
                    <a:pt x="699" y="257"/>
                  </a:lnTo>
                  <a:lnTo>
                    <a:pt x="726" y="65"/>
                  </a:lnTo>
                  <a:lnTo>
                    <a:pt x="891" y="0"/>
                  </a:lnTo>
                  <a:lnTo>
                    <a:pt x="1559" y="339"/>
                  </a:lnTo>
                  <a:lnTo>
                    <a:pt x="1701" y="591"/>
                  </a:lnTo>
                  <a:lnTo>
                    <a:pt x="1543" y="548"/>
                  </a:lnTo>
                  <a:lnTo>
                    <a:pt x="1572" y="694"/>
                  </a:lnTo>
                  <a:lnTo>
                    <a:pt x="1701" y="759"/>
                  </a:lnTo>
                  <a:lnTo>
                    <a:pt x="1701" y="1154"/>
                  </a:lnTo>
                  <a:lnTo>
                    <a:pt x="1591" y="1179"/>
                  </a:lnTo>
                  <a:lnTo>
                    <a:pt x="1623" y="1342"/>
                  </a:lnTo>
                  <a:lnTo>
                    <a:pt x="1414" y="1407"/>
                  </a:lnTo>
                  <a:lnTo>
                    <a:pt x="1380" y="1597"/>
                  </a:lnTo>
                  <a:lnTo>
                    <a:pt x="1511" y="1702"/>
                  </a:lnTo>
                  <a:lnTo>
                    <a:pt x="1901" y="1281"/>
                  </a:lnTo>
                  <a:lnTo>
                    <a:pt x="2074" y="1325"/>
                  </a:lnTo>
                  <a:lnTo>
                    <a:pt x="2302" y="2038"/>
                  </a:lnTo>
                  <a:lnTo>
                    <a:pt x="2251" y="2376"/>
                  </a:lnTo>
                  <a:lnTo>
                    <a:pt x="2144" y="2355"/>
                  </a:lnTo>
                  <a:lnTo>
                    <a:pt x="2110" y="2386"/>
                  </a:lnTo>
                  <a:lnTo>
                    <a:pt x="2106" y="2456"/>
                  </a:lnTo>
                  <a:lnTo>
                    <a:pt x="1937" y="2815"/>
                  </a:lnTo>
                  <a:lnTo>
                    <a:pt x="1891" y="2857"/>
                  </a:lnTo>
                  <a:lnTo>
                    <a:pt x="1783" y="3004"/>
                  </a:lnTo>
                  <a:lnTo>
                    <a:pt x="1787" y="3150"/>
                  </a:lnTo>
                  <a:lnTo>
                    <a:pt x="0" y="3150"/>
                  </a:lnTo>
                  <a:lnTo>
                    <a:pt x="0" y="3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2512" y="2498"/>
              <a:ext cx="54" cy="8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85"/>
                </a:cxn>
                <a:cxn ang="0">
                  <a:pos x="78" y="171"/>
                </a:cxn>
                <a:cxn ang="0">
                  <a:pos x="109" y="62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09" h="171">
                  <a:moveTo>
                    <a:pt x="48" y="0"/>
                  </a:moveTo>
                  <a:lnTo>
                    <a:pt x="0" y="85"/>
                  </a:lnTo>
                  <a:lnTo>
                    <a:pt x="78" y="171"/>
                  </a:lnTo>
                  <a:lnTo>
                    <a:pt x="109" y="62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auto">
            <a:xfrm>
              <a:off x="3322" y="2279"/>
              <a:ext cx="97" cy="3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61"/>
                </a:cxn>
                <a:cxn ang="0">
                  <a:pos x="196" y="71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96" h="71">
                  <a:moveTo>
                    <a:pt x="90" y="0"/>
                  </a:moveTo>
                  <a:lnTo>
                    <a:pt x="0" y="61"/>
                  </a:lnTo>
                  <a:lnTo>
                    <a:pt x="196" y="71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1584" y="1742"/>
              <a:ext cx="1687" cy="935"/>
            </a:xfrm>
            <a:custGeom>
              <a:avLst/>
              <a:gdLst/>
              <a:ahLst/>
              <a:cxnLst>
                <a:cxn ang="0">
                  <a:pos x="0" y="691"/>
                </a:cxn>
                <a:cxn ang="0">
                  <a:pos x="745" y="418"/>
                </a:cxn>
                <a:cxn ang="0">
                  <a:pos x="1264" y="0"/>
                </a:cxn>
                <a:cxn ang="0">
                  <a:pos x="1395" y="19"/>
                </a:cxn>
                <a:cxn ang="0">
                  <a:pos x="1006" y="543"/>
                </a:cxn>
                <a:cxn ang="0">
                  <a:pos x="1264" y="399"/>
                </a:cxn>
                <a:cxn ang="0">
                  <a:pos x="1624" y="733"/>
                </a:cxn>
                <a:cxn ang="0">
                  <a:pos x="1947" y="798"/>
                </a:cxn>
                <a:cxn ang="0">
                  <a:pos x="2222" y="543"/>
                </a:cxn>
                <a:cxn ang="0">
                  <a:pos x="2808" y="543"/>
                </a:cxn>
                <a:cxn ang="0">
                  <a:pos x="2743" y="733"/>
                </a:cxn>
                <a:cxn ang="0">
                  <a:pos x="2918" y="777"/>
                </a:cxn>
                <a:cxn ang="0">
                  <a:pos x="3008" y="688"/>
                </a:cxn>
                <a:cxn ang="0">
                  <a:pos x="3148" y="925"/>
                </a:cxn>
                <a:cxn ang="0">
                  <a:pos x="3293" y="937"/>
                </a:cxn>
                <a:cxn ang="0">
                  <a:pos x="3374" y="1113"/>
                </a:cxn>
                <a:cxn ang="0">
                  <a:pos x="3000" y="1030"/>
                </a:cxn>
                <a:cxn ang="0">
                  <a:pos x="2808" y="1005"/>
                </a:cxn>
                <a:cxn ang="0">
                  <a:pos x="2644" y="1089"/>
                </a:cxn>
                <a:cxn ang="0">
                  <a:pos x="2367" y="1089"/>
                </a:cxn>
                <a:cxn ang="0">
                  <a:pos x="2091" y="1300"/>
                </a:cxn>
                <a:cxn ang="0">
                  <a:pos x="1977" y="1446"/>
                </a:cxn>
                <a:cxn ang="0">
                  <a:pos x="1897" y="1387"/>
                </a:cxn>
                <a:cxn ang="0">
                  <a:pos x="2059" y="1195"/>
                </a:cxn>
                <a:cxn ang="0">
                  <a:pos x="1914" y="1216"/>
                </a:cxn>
                <a:cxn ang="0">
                  <a:pos x="1833" y="1277"/>
                </a:cxn>
                <a:cxn ang="0">
                  <a:pos x="1492" y="1870"/>
                </a:cxn>
                <a:cxn ang="0">
                  <a:pos x="1395" y="1760"/>
                </a:cxn>
                <a:cxn ang="0">
                  <a:pos x="1285" y="1497"/>
                </a:cxn>
                <a:cxn ang="0">
                  <a:pos x="1234" y="1343"/>
                </a:cxn>
                <a:cxn ang="0">
                  <a:pos x="1213" y="1195"/>
                </a:cxn>
                <a:cxn ang="0">
                  <a:pos x="179" y="902"/>
                </a:cxn>
                <a:cxn ang="0">
                  <a:pos x="0" y="691"/>
                </a:cxn>
                <a:cxn ang="0">
                  <a:pos x="0" y="691"/>
                </a:cxn>
              </a:cxnLst>
              <a:rect l="0" t="0" r="r" b="b"/>
              <a:pathLst>
                <a:path w="3374" h="1870">
                  <a:moveTo>
                    <a:pt x="0" y="691"/>
                  </a:moveTo>
                  <a:lnTo>
                    <a:pt x="745" y="418"/>
                  </a:lnTo>
                  <a:lnTo>
                    <a:pt x="1264" y="0"/>
                  </a:lnTo>
                  <a:lnTo>
                    <a:pt x="1395" y="19"/>
                  </a:lnTo>
                  <a:lnTo>
                    <a:pt x="1006" y="543"/>
                  </a:lnTo>
                  <a:lnTo>
                    <a:pt x="1264" y="399"/>
                  </a:lnTo>
                  <a:lnTo>
                    <a:pt x="1624" y="733"/>
                  </a:lnTo>
                  <a:lnTo>
                    <a:pt x="1947" y="798"/>
                  </a:lnTo>
                  <a:lnTo>
                    <a:pt x="2222" y="543"/>
                  </a:lnTo>
                  <a:lnTo>
                    <a:pt x="2808" y="543"/>
                  </a:lnTo>
                  <a:lnTo>
                    <a:pt x="2743" y="733"/>
                  </a:lnTo>
                  <a:lnTo>
                    <a:pt x="2918" y="777"/>
                  </a:lnTo>
                  <a:lnTo>
                    <a:pt x="3008" y="688"/>
                  </a:lnTo>
                  <a:lnTo>
                    <a:pt x="3148" y="925"/>
                  </a:lnTo>
                  <a:lnTo>
                    <a:pt x="3293" y="937"/>
                  </a:lnTo>
                  <a:lnTo>
                    <a:pt x="3374" y="1113"/>
                  </a:lnTo>
                  <a:lnTo>
                    <a:pt x="3000" y="1030"/>
                  </a:lnTo>
                  <a:lnTo>
                    <a:pt x="2808" y="1005"/>
                  </a:lnTo>
                  <a:lnTo>
                    <a:pt x="2644" y="1089"/>
                  </a:lnTo>
                  <a:lnTo>
                    <a:pt x="2367" y="1089"/>
                  </a:lnTo>
                  <a:lnTo>
                    <a:pt x="2091" y="1300"/>
                  </a:lnTo>
                  <a:lnTo>
                    <a:pt x="1977" y="1446"/>
                  </a:lnTo>
                  <a:lnTo>
                    <a:pt x="1897" y="1387"/>
                  </a:lnTo>
                  <a:lnTo>
                    <a:pt x="2059" y="1195"/>
                  </a:lnTo>
                  <a:lnTo>
                    <a:pt x="1914" y="1216"/>
                  </a:lnTo>
                  <a:lnTo>
                    <a:pt x="1833" y="1277"/>
                  </a:lnTo>
                  <a:lnTo>
                    <a:pt x="1492" y="1870"/>
                  </a:lnTo>
                  <a:lnTo>
                    <a:pt x="1395" y="1760"/>
                  </a:lnTo>
                  <a:lnTo>
                    <a:pt x="1285" y="1497"/>
                  </a:lnTo>
                  <a:lnTo>
                    <a:pt x="1234" y="1343"/>
                  </a:lnTo>
                  <a:lnTo>
                    <a:pt x="1213" y="1195"/>
                  </a:lnTo>
                  <a:lnTo>
                    <a:pt x="179" y="902"/>
                  </a:lnTo>
                  <a:lnTo>
                    <a:pt x="0" y="691"/>
                  </a:lnTo>
                  <a:lnTo>
                    <a:pt x="0" y="691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592" y="2304"/>
              <a:ext cx="1151" cy="1574"/>
            </a:xfrm>
            <a:custGeom>
              <a:avLst/>
              <a:gdLst/>
              <a:ahLst/>
              <a:cxnLst>
                <a:cxn ang="0">
                  <a:pos x="0" y="3148"/>
                </a:cxn>
                <a:cxn ang="0">
                  <a:pos x="258" y="2690"/>
                </a:cxn>
                <a:cxn ang="0">
                  <a:pos x="258" y="2120"/>
                </a:cxn>
                <a:cxn ang="0">
                  <a:pos x="0" y="1742"/>
                </a:cxn>
                <a:cxn ang="0">
                  <a:pos x="114" y="1574"/>
                </a:cxn>
                <a:cxn ang="0">
                  <a:pos x="15" y="1405"/>
                </a:cxn>
                <a:cxn ang="0">
                  <a:pos x="226" y="1114"/>
                </a:cxn>
                <a:cxn ang="0">
                  <a:pos x="129" y="901"/>
                </a:cxn>
                <a:cxn ang="0">
                  <a:pos x="488" y="546"/>
                </a:cxn>
                <a:cxn ang="0">
                  <a:pos x="439" y="841"/>
                </a:cxn>
                <a:cxn ang="0">
                  <a:pos x="618" y="841"/>
                </a:cxn>
                <a:cxn ang="0">
                  <a:pos x="618" y="441"/>
                </a:cxn>
                <a:cxn ang="0">
                  <a:pos x="829" y="379"/>
                </a:cxn>
                <a:cxn ang="0">
                  <a:pos x="699" y="255"/>
                </a:cxn>
                <a:cxn ang="0">
                  <a:pos x="726" y="63"/>
                </a:cxn>
                <a:cxn ang="0">
                  <a:pos x="891" y="0"/>
                </a:cxn>
                <a:cxn ang="0">
                  <a:pos x="1559" y="339"/>
                </a:cxn>
                <a:cxn ang="0">
                  <a:pos x="1699" y="590"/>
                </a:cxn>
                <a:cxn ang="0">
                  <a:pos x="1541" y="546"/>
                </a:cxn>
                <a:cxn ang="0">
                  <a:pos x="1570" y="692"/>
                </a:cxn>
                <a:cxn ang="0">
                  <a:pos x="1699" y="757"/>
                </a:cxn>
                <a:cxn ang="0">
                  <a:pos x="1699" y="1154"/>
                </a:cxn>
                <a:cxn ang="0">
                  <a:pos x="1589" y="1177"/>
                </a:cxn>
                <a:cxn ang="0">
                  <a:pos x="1621" y="1340"/>
                </a:cxn>
                <a:cxn ang="0">
                  <a:pos x="1414" y="1405"/>
                </a:cxn>
                <a:cxn ang="0">
                  <a:pos x="1378" y="1595"/>
                </a:cxn>
                <a:cxn ang="0">
                  <a:pos x="1511" y="1702"/>
                </a:cxn>
                <a:cxn ang="0">
                  <a:pos x="1899" y="1282"/>
                </a:cxn>
                <a:cxn ang="0">
                  <a:pos x="2072" y="1323"/>
                </a:cxn>
                <a:cxn ang="0">
                  <a:pos x="2302" y="2038"/>
                </a:cxn>
                <a:cxn ang="0">
                  <a:pos x="2251" y="2375"/>
                </a:cxn>
                <a:cxn ang="0">
                  <a:pos x="2142" y="2354"/>
                </a:cxn>
                <a:cxn ang="0">
                  <a:pos x="2108" y="2384"/>
                </a:cxn>
                <a:cxn ang="0">
                  <a:pos x="2106" y="2454"/>
                </a:cxn>
                <a:cxn ang="0">
                  <a:pos x="1937" y="2814"/>
                </a:cxn>
                <a:cxn ang="0">
                  <a:pos x="1891" y="2857"/>
                </a:cxn>
                <a:cxn ang="0">
                  <a:pos x="1783" y="3002"/>
                </a:cxn>
                <a:cxn ang="0">
                  <a:pos x="1787" y="3148"/>
                </a:cxn>
                <a:cxn ang="0">
                  <a:pos x="0" y="3148"/>
                </a:cxn>
                <a:cxn ang="0">
                  <a:pos x="0" y="3148"/>
                </a:cxn>
              </a:cxnLst>
              <a:rect l="0" t="0" r="r" b="b"/>
              <a:pathLst>
                <a:path w="2302" h="3148">
                  <a:moveTo>
                    <a:pt x="0" y="3148"/>
                  </a:moveTo>
                  <a:lnTo>
                    <a:pt x="258" y="2690"/>
                  </a:lnTo>
                  <a:lnTo>
                    <a:pt x="258" y="2120"/>
                  </a:lnTo>
                  <a:lnTo>
                    <a:pt x="0" y="1742"/>
                  </a:lnTo>
                  <a:lnTo>
                    <a:pt x="114" y="1574"/>
                  </a:lnTo>
                  <a:lnTo>
                    <a:pt x="15" y="1405"/>
                  </a:lnTo>
                  <a:lnTo>
                    <a:pt x="226" y="1114"/>
                  </a:lnTo>
                  <a:lnTo>
                    <a:pt x="129" y="901"/>
                  </a:lnTo>
                  <a:lnTo>
                    <a:pt x="488" y="546"/>
                  </a:lnTo>
                  <a:lnTo>
                    <a:pt x="439" y="841"/>
                  </a:lnTo>
                  <a:lnTo>
                    <a:pt x="618" y="841"/>
                  </a:lnTo>
                  <a:lnTo>
                    <a:pt x="618" y="441"/>
                  </a:lnTo>
                  <a:lnTo>
                    <a:pt x="829" y="379"/>
                  </a:lnTo>
                  <a:lnTo>
                    <a:pt x="699" y="255"/>
                  </a:lnTo>
                  <a:lnTo>
                    <a:pt x="726" y="63"/>
                  </a:lnTo>
                  <a:lnTo>
                    <a:pt x="891" y="0"/>
                  </a:lnTo>
                  <a:lnTo>
                    <a:pt x="1559" y="339"/>
                  </a:lnTo>
                  <a:lnTo>
                    <a:pt x="1699" y="590"/>
                  </a:lnTo>
                  <a:lnTo>
                    <a:pt x="1541" y="546"/>
                  </a:lnTo>
                  <a:lnTo>
                    <a:pt x="1570" y="692"/>
                  </a:lnTo>
                  <a:lnTo>
                    <a:pt x="1699" y="757"/>
                  </a:lnTo>
                  <a:lnTo>
                    <a:pt x="1699" y="1154"/>
                  </a:lnTo>
                  <a:lnTo>
                    <a:pt x="1589" y="1177"/>
                  </a:lnTo>
                  <a:lnTo>
                    <a:pt x="1621" y="1340"/>
                  </a:lnTo>
                  <a:lnTo>
                    <a:pt x="1414" y="1405"/>
                  </a:lnTo>
                  <a:lnTo>
                    <a:pt x="1378" y="1595"/>
                  </a:lnTo>
                  <a:lnTo>
                    <a:pt x="1511" y="1702"/>
                  </a:lnTo>
                  <a:lnTo>
                    <a:pt x="1899" y="1282"/>
                  </a:lnTo>
                  <a:lnTo>
                    <a:pt x="2072" y="1323"/>
                  </a:lnTo>
                  <a:lnTo>
                    <a:pt x="2302" y="2038"/>
                  </a:lnTo>
                  <a:lnTo>
                    <a:pt x="2251" y="2375"/>
                  </a:lnTo>
                  <a:lnTo>
                    <a:pt x="2142" y="2354"/>
                  </a:lnTo>
                  <a:lnTo>
                    <a:pt x="2108" y="2384"/>
                  </a:lnTo>
                  <a:lnTo>
                    <a:pt x="2106" y="2454"/>
                  </a:lnTo>
                  <a:lnTo>
                    <a:pt x="1937" y="2814"/>
                  </a:lnTo>
                  <a:lnTo>
                    <a:pt x="1891" y="2857"/>
                  </a:lnTo>
                  <a:lnTo>
                    <a:pt x="1783" y="3002"/>
                  </a:lnTo>
                  <a:lnTo>
                    <a:pt x="1787" y="3148"/>
                  </a:lnTo>
                  <a:lnTo>
                    <a:pt x="0" y="3148"/>
                  </a:lnTo>
                  <a:lnTo>
                    <a:pt x="0" y="3148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2493" y="2486"/>
              <a:ext cx="55" cy="8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85"/>
                </a:cxn>
                <a:cxn ang="0">
                  <a:pos x="80" y="173"/>
                </a:cxn>
                <a:cxn ang="0">
                  <a:pos x="111" y="64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11" h="173">
                  <a:moveTo>
                    <a:pt x="50" y="0"/>
                  </a:moveTo>
                  <a:lnTo>
                    <a:pt x="0" y="85"/>
                  </a:lnTo>
                  <a:lnTo>
                    <a:pt x="80" y="173"/>
                  </a:lnTo>
                  <a:lnTo>
                    <a:pt x="111" y="6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3304" y="2268"/>
              <a:ext cx="96" cy="36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62"/>
                </a:cxn>
                <a:cxn ang="0">
                  <a:pos x="194" y="72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194" h="72">
                  <a:moveTo>
                    <a:pt x="89" y="0"/>
                  </a:moveTo>
                  <a:lnTo>
                    <a:pt x="0" y="62"/>
                  </a:lnTo>
                  <a:lnTo>
                    <a:pt x="194" y="72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724400" y="3962400"/>
            <a:ext cx="304800" cy="30480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6096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Keep trying until you find Gaylord!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978</Words>
  <Application>Microsoft Office PowerPoint</Application>
  <PresentationFormat>On-screen Show (4:3)</PresentationFormat>
  <Paragraphs>227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96</cp:revision>
  <dcterms:created xsi:type="dcterms:W3CDTF">2009-07-14T23:01:46Z</dcterms:created>
  <dcterms:modified xsi:type="dcterms:W3CDTF">2009-07-31T01:10:55Z</dcterms:modified>
</cp:coreProperties>
</file>